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5" r:id="rId6"/>
    <p:sldId id="263" r:id="rId7"/>
    <p:sldId id="261" r:id="rId8"/>
    <p:sldId id="264" r:id="rId9"/>
    <p:sldId id="260" r:id="rId10"/>
    <p:sldId id="267" r:id="rId11"/>
    <p:sldId id="268" r:id="rId12"/>
    <p:sldId id="269" r:id="rId13"/>
    <p:sldId id="270" r:id="rId14"/>
    <p:sldId id="274" r:id="rId15"/>
    <p:sldId id="273" r:id="rId16"/>
    <p:sldId id="272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정선동강" panose="020B0503000000000000" pitchFamily="50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82EA"/>
    <a:srgbClr val="FBD5F8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65E70B-C14D-46CA-BCE5-087121AB42CE}" v="833" dt="2020-12-15T13:41:51.1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나 연주" userId="7610e49ce7e3a3cd" providerId="LiveId" clId="{8D65E70B-C14D-46CA-BCE5-087121AB42CE}"/>
    <pc:docChg chg="undo custSel addSld delSld modSld sldOrd">
      <pc:chgData name="나 연주" userId="7610e49ce7e3a3cd" providerId="LiveId" clId="{8D65E70B-C14D-46CA-BCE5-087121AB42CE}" dt="2020-12-15T13:42:04.814" v="1782" actId="1076"/>
      <pc:docMkLst>
        <pc:docMk/>
      </pc:docMkLst>
      <pc:sldChg chg="addSp delSp modSp">
        <pc:chgData name="나 연주" userId="7610e49ce7e3a3cd" providerId="LiveId" clId="{8D65E70B-C14D-46CA-BCE5-087121AB42CE}" dt="2020-12-15T13:42:04.814" v="1782" actId="1076"/>
        <pc:sldMkLst>
          <pc:docMk/>
          <pc:sldMk cId="3989110887" sldId="258"/>
        </pc:sldMkLst>
        <pc:spChg chg="add del mod">
          <ac:chgData name="나 연주" userId="7610e49ce7e3a3cd" providerId="LiveId" clId="{8D65E70B-C14D-46CA-BCE5-087121AB42CE}" dt="2020-12-14T14:04:42.006" v="1467" actId="478"/>
          <ac:spMkLst>
            <pc:docMk/>
            <pc:sldMk cId="3989110887" sldId="258"/>
            <ac:spMk id="2" creationId="{30E8C492-7185-4B67-8D68-24F7409BB913}"/>
          </ac:spMkLst>
        </pc:spChg>
        <pc:spChg chg="del mod">
          <ac:chgData name="나 연주" userId="7610e49ce7e3a3cd" providerId="LiveId" clId="{8D65E70B-C14D-46CA-BCE5-087121AB42CE}" dt="2020-12-14T14:09:25.947" v="1536" actId="478"/>
          <ac:spMkLst>
            <pc:docMk/>
            <pc:sldMk cId="3989110887" sldId="258"/>
            <ac:spMk id="6" creationId="{D20AF99B-58BF-4140-8C02-576F9FDEFDEA}"/>
          </ac:spMkLst>
        </pc:spChg>
        <pc:spChg chg="del mod">
          <ac:chgData name="나 연주" userId="7610e49ce7e3a3cd" providerId="LiveId" clId="{8D65E70B-C14D-46CA-BCE5-087121AB42CE}" dt="2020-12-14T14:05:00.429" v="1470"/>
          <ac:spMkLst>
            <pc:docMk/>
            <pc:sldMk cId="3989110887" sldId="258"/>
            <ac:spMk id="10" creationId="{E7E2EDDA-2DA8-4E8F-B099-EFC6E48682C8}"/>
          </ac:spMkLst>
        </pc:spChg>
        <pc:spChg chg="mod">
          <ac:chgData name="나 연주" userId="7610e49ce7e3a3cd" providerId="LiveId" clId="{8D65E70B-C14D-46CA-BCE5-087121AB42CE}" dt="2020-12-14T14:06:31.801" v="1496" actId="1076"/>
          <ac:spMkLst>
            <pc:docMk/>
            <pc:sldMk cId="3989110887" sldId="258"/>
            <ac:spMk id="15" creationId="{BF614104-645A-4F1E-9323-92FBBDE81DEB}"/>
          </ac:spMkLst>
        </pc:spChg>
        <pc:spChg chg="mod">
          <ac:chgData name="나 연주" userId="7610e49ce7e3a3cd" providerId="LiveId" clId="{8D65E70B-C14D-46CA-BCE5-087121AB42CE}" dt="2020-12-14T14:06:29.367" v="1495" actId="1076"/>
          <ac:spMkLst>
            <pc:docMk/>
            <pc:sldMk cId="3989110887" sldId="258"/>
            <ac:spMk id="16" creationId="{B6BFF927-3642-4109-8F4C-926FC31FB163}"/>
          </ac:spMkLst>
        </pc:spChg>
        <pc:spChg chg="add del mod">
          <ac:chgData name="나 연주" userId="7610e49ce7e3a3cd" providerId="LiveId" clId="{8D65E70B-C14D-46CA-BCE5-087121AB42CE}" dt="2020-12-14T14:09:25.947" v="1536" actId="478"/>
          <ac:spMkLst>
            <pc:docMk/>
            <pc:sldMk cId="3989110887" sldId="258"/>
            <ac:spMk id="34" creationId="{0C90EEA0-09E3-4C16-B571-EEB37C08B7B0}"/>
          </ac:spMkLst>
        </pc:spChg>
        <pc:spChg chg="mod">
          <ac:chgData name="나 연주" userId="7610e49ce7e3a3cd" providerId="LiveId" clId="{8D65E70B-C14D-46CA-BCE5-087121AB42CE}" dt="2020-12-14T14:06:33.687" v="1497" actId="164"/>
          <ac:spMkLst>
            <pc:docMk/>
            <pc:sldMk cId="3989110887" sldId="258"/>
            <ac:spMk id="35" creationId="{79C4E8CB-C159-412C-A581-8B76ED87DF0A}"/>
          </ac:spMkLst>
        </pc:spChg>
        <pc:spChg chg="mod">
          <ac:chgData name="나 연주" userId="7610e49ce7e3a3cd" providerId="LiveId" clId="{8D65E70B-C14D-46CA-BCE5-087121AB42CE}" dt="2020-12-14T14:11:51.030" v="1573" actId="1076"/>
          <ac:spMkLst>
            <pc:docMk/>
            <pc:sldMk cId="3989110887" sldId="258"/>
            <ac:spMk id="36" creationId="{1ECDEF5C-B7B7-4A9B-9604-598E19B31548}"/>
          </ac:spMkLst>
        </pc:spChg>
        <pc:spChg chg="mod">
          <ac:chgData name="나 연주" userId="7610e49ce7e3a3cd" providerId="LiveId" clId="{8D65E70B-C14D-46CA-BCE5-087121AB42CE}" dt="2020-12-14T14:11:58.366" v="1575" actId="1076"/>
          <ac:spMkLst>
            <pc:docMk/>
            <pc:sldMk cId="3989110887" sldId="258"/>
            <ac:spMk id="42" creationId="{90B0200F-C260-467B-BBE9-D2FFBB235D38}"/>
          </ac:spMkLst>
        </pc:spChg>
        <pc:spChg chg="mod">
          <ac:chgData name="나 연주" userId="7610e49ce7e3a3cd" providerId="LiveId" clId="{8D65E70B-C14D-46CA-BCE5-087121AB42CE}" dt="2020-12-14T14:11:54.804" v="1574" actId="1076"/>
          <ac:spMkLst>
            <pc:docMk/>
            <pc:sldMk cId="3989110887" sldId="258"/>
            <ac:spMk id="46" creationId="{1F85F1B6-2029-4C82-A571-0F9B6AA87E94}"/>
          </ac:spMkLst>
        </pc:spChg>
        <pc:spChg chg="add del mod">
          <ac:chgData name="나 연주" userId="7610e49ce7e3a3cd" providerId="LiveId" clId="{8D65E70B-C14D-46CA-BCE5-087121AB42CE}" dt="2020-12-14T14:10:13.290" v="1554" actId="478"/>
          <ac:spMkLst>
            <pc:docMk/>
            <pc:sldMk cId="3989110887" sldId="258"/>
            <ac:spMk id="50" creationId="{18D0CB9C-8947-4A40-B5A0-419A6179613E}"/>
          </ac:spMkLst>
        </pc:spChg>
        <pc:spChg chg="add del mod">
          <ac:chgData name="나 연주" userId="7610e49ce7e3a3cd" providerId="LiveId" clId="{8D65E70B-C14D-46CA-BCE5-087121AB42CE}" dt="2020-12-14T14:10:24.962" v="1558" actId="478"/>
          <ac:spMkLst>
            <pc:docMk/>
            <pc:sldMk cId="3989110887" sldId="258"/>
            <ac:spMk id="53" creationId="{7CD74BDB-09D1-49B2-B408-306C71510DE1}"/>
          </ac:spMkLst>
        </pc:spChg>
        <pc:spChg chg="add del mod">
          <ac:chgData name="나 연주" userId="7610e49ce7e3a3cd" providerId="LiveId" clId="{8D65E70B-C14D-46CA-BCE5-087121AB42CE}" dt="2020-12-14T14:10:44.027" v="1562" actId="478"/>
          <ac:spMkLst>
            <pc:docMk/>
            <pc:sldMk cId="3989110887" sldId="258"/>
            <ac:spMk id="54" creationId="{E8BB9781-DA50-4DD0-B0AF-814E13799FA6}"/>
          </ac:spMkLst>
        </pc:spChg>
        <pc:spChg chg="add del mod">
          <ac:chgData name="나 연주" userId="7610e49ce7e3a3cd" providerId="LiveId" clId="{8D65E70B-C14D-46CA-BCE5-087121AB42CE}" dt="2020-12-14T14:10:54.979" v="1564" actId="478"/>
          <ac:spMkLst>
            <pc:docMk/>
            <pc:sldMk cId="3989110887" sldId="258"/>
            <ac:spMk id="55" creationId="{0784DE23-4067-411B-90BC-7AF3A07A47F8}"/>
          </ac:spMkLst>
        </pc:spChg>
        <pc:spChg chg="add del mod">
          <ac:chgData name="나 연주" userId="7610e49ce7e3a3cd" providerId="LiveId" clId="{8D65E70B-C14D-46CA-BCE5-087121AB42CE}" dt="2020-12-14T14:11:13.348" v="1566" actId="478"/>
          <ac:spMkLst>
            <pc:docMk/>
            <pc:sldMk cId="3989110887" sldId="258"/>
            <ac:spMk id="56" creationId="{83C3A482-846B-44D5-99C7-6351B808D64F}"/>
          </ac:spMkLst>
        </pc:spChg>
        <pc:spChg chg="add mod">
          <ac:chgData name="나 연주" userId="7610e49ce7e3a3cd" providerId="LiveId" clId="{8D65E70B-C14D-46CA-BCE5-087121AB42CE}" dt="2020-12-14T14:11:41.106" v="1572" actId="692"/>
          <ac:spMkLst>
            <pc:docMk/>
            <pc:sldMk cId="3989110887" sldId="258"/>
            <ac:spMk id="57" creationId="{2B6359ED-3A79-4F53-92AF-6D42431B2F63}"/>
          </ac:spMkLst>
        </pc:spChg>
        <pc:spChg chg="add mod">
          <ac:chgData name="나 연주" userId="7610e49ce7e3a3cd" providerId="LiveId" clId="{8D65E70B-C14D-46CA-BCE5-087121AB42CE}" dt="2020-12-14T14:14:22.862" v="1606"/>
          <ac:spMkLst>
            <pc:docMk/>
            <pc:sldMk cId="3989110887" sldId="258"/>
            <ac:spMk id="69" creationId="{5172AE07-413E-4518-AD6A-D6A63DEB004B}"/>
          </ac:spMkLst>
        </pc:spChg>
        <pc:spChg chg="add del mod">
          <ac:chgData name="나 연주" userId="7610e49ce7e3a3cd" providerId="LiveId" clId="{8D65E70B-C14D-46CA-BCE5-087121AB42CE}" dt="2020-12-14T14:17:20.039" v="1616" actId="478"/>
          <ac:spMkLst>
            <pc:docMk/>
            <pc:sldMk cId="3989110887" sldId="258"/>
            <ac:spMk id="70" creationId="{D8E4144D-6DFF-426A-97F7-798329015401}"/>
          </ac:spMkLst>
        </pc:spChg>
        <pc:grpChg chg="add mod">
          <ac:chgData name="나 연주" userId="7610e49ce7e3a3cd" providerId="LiveId" clId="{8D65E70B-C14D-46CA-BCE5-087121AB42CE}" dt="2020-12-14T14:09:33.077" v="1537" actId="1076"/>
          <ac:grpSpMkLst>
            <pc:docMk/>
            <pc:sldMk cId="3989110887" sldId="258"/>
            <ac:grpSpMk id="13" creationId="{FA2B326A-EC75-4839-9D0D-F61DE69A49AB}"/>
          </ac:grpSpMkLst>
        </pc:grpChg>
        <pc:grpChg chg="add mod">
          <ac:chgData name="나 연주" userId="7610e49ce7e3a3cd" providerId="LiveId" clId="{8D65E70B-C14D-46CA-BCE5-087121AB42CE}" dt="2020-12-14T14:09:34.578" v="1538" actId="1076"/>
          <ac:grpSpMkLst>
            <pc:docMk/>
            <pc:sldMk cId="3989110887" sldId="258"/>
            <ac:grpSpMk id="14" creationId="{6C569373-E8EF-4989-8F1C-357C72850228}"/>
          </ac:grpSpMkLst>
        </pc:grpChg>
        <pc:grpChg chg="add mod">
          <ac:chgData name="나 연주" userId="7610e49ce7e3a3cd" providerId="LiveId" clId="{8D65E70B-C14D-46CA-BCE5-087121AB42CE}" dt="2020-12-14T14:13:54.457" v="1593" actId="1076"/>
          <ac:grpSpMkLst>
            <pc:docMk/>
            <pc:sldMk cId="3989110887" sldId="258"/>
            <ac:grpSpMk id="17" creationId="{4011A3F8-041C-40ED-9B7A-3A27F47CC76E}"/>
          </ac:grpSpMkLst>
        </pc:grpChg>
        <pc:grpChg chg="add mod">
          <ac:chgData name="나 연주" userId="7610e49ce7e3a3cd" providerId="LiveId" clId="{8D65E70B-C14D-46CA-BCE5-087121AB42CE}" dt="2020-12-14T14:08:03.111" v="1523" actId="1076"/>
          <ac:grpSpMkLst>
            <pc:docMk/>
            <pc:sldMk cId="3989110887" sldId="258"/>
            <ac:grpSpMk id="19" creationId="{3535A085-AEBB-4EC2-BB89-5C389ECE0AD2}"/>
          </ac:grpSpMkLst>
        </pc:grpChg>
        <pc:grpChg chg="add del mod">
          <ac:chgData name="나 연주" userId="7610e49ce7e3a3cd" providerId="LiveId" clId="{8D65E70B-C14D-46CA-BCE5-087121AB42CE}" dt="2020-12-15T13:41:53.779" v="1778" actId="478"/>
          <ac:grpSpMkLst>
            <pc:docMk/>
            <pc:sldMk cId="3989110887" sldId="258"/>
            <ac:grpSpMk id="21" creationId="{1D646ADC-344F-46B6-AD9B-E2C724794A4D}"/>
          </ac:grpSpMkLst>
        </pc:grpChg>
        <pc:grpChg chg="add del mod">
          <ac:chgData name="나 연주" userId="7610e49ce7e3a3cd" providerId="LiveId" clId="{8D65E70B-C14D-46CA-BCE5-087121AB42CE}" dt="2020-12-15T13:41:52.400" v="1777" actId="478"/>
          <ac:grpSpMkLst>
            <pc:docMk/>
            <pc:sldMk cId="3989110887" sldId="258"/>
            <ac:grpSpMk id="23" creationId="{26FB0BCE-4A94-4B21-8C65-6CB06A291EA2}"/>
          </ac:grpSpMkLst>
        </pc:grpChg>
        <pc:grpChg chg="add mod">
          <ac:chgData name="나 연주" userId="7610e49ce7e3a3cd" providerId="LiveId" clId="{8D65E70B-C14D-46CA-BCE5-087121AB42CE}" dt="2020-12-15T13:42:04.814" v="1782" actId="1076"/>
          <ac:grpSpMkLst>
            <pc:docMk/>
            <pc:sldMk cId="3989110887" sldId="258"/>
            <ac:grpSpMk id="28" creationId="{CDB6A90F-18CC-491C-A064-C0A2153EF023}"/>
          </ac:grpSpMkLst>
        </pc:grpChg>
        <pc:grpChg chg="add mod">
          <ac:chgData name="나 연주" userId="7610e49ce7e3a3cd" providerId="LiveId" clId="{8D65E70B-C14D-46CA-BCE5-087121AB42CE}" dt="2020-12-15T13:41:48.181" v="1775" actId="571"/>
          <ac:grpSpMkLst>
            <pc:docMk/>
            <pc:sldMk cId="3989110887" sldId="258"/>
            <ac:grpSpMk id="31" creationId="{E2941F09-41F5-4542-843E-6612BD443936}"/>
          </ac:grpSpMkLst>
        </pc:grpChg>
        <pc:grpChg chg="add mod">
          <ac:chgData name="나 연주" userId="7610e49ce7e3a3cd" providerId="LiveId" clId="{8D65E70B-C14D-46CA-BCE5-087121AB42CE}" dt="2020-12-15T13:41:48.181" v="1775" actId="571"/>
          <ac:grpSpMkLst>
            <pc:docMk/>
            <pc:sldMk cId="3989110887" sldId="258"/>
            <ac:grpSpMk id="39" creationId="{8088D676-80A0-464E-A09B-F0AFACC201BE}"/>
          </ac:grpSpMkLst>
        </pc:grpChg>
        <pc:grpChg chg="add mod">
          <ac:chgData name="나 연주" userId="7610e49ce7e3a3cd" providerId="LiveId" clId="{8D65E70B-C14D-46CA-BCE5-087121AB42CE}" dt="2020-12-15T13:42:03.246" v="1781" actId="1076"/>
          <ac:grpSpMkLst>
            <pc:docMk/>
            <pc:sldMk cId="3989110887" sldId="258"/>
            <ac:grpSpMk id="44" creationId="{7A21A29D-8492-49F2-B266-45CFB1D1C46F}"/>
          </ac:grpSpMkLst>
        </pc:grpChg>
        <pc:picChg chg="mod">
          <ac:chgData name="나 연주" userId="7610e49ce7e3a3cd" providerId="LiveId" clId="{8D65E70B-C14D-46CA-BCE5-087121AB42CE}" dt="2020-12-14T14:05:57.502" v="1490" actId="164"/>
          <ac:picMkLst>
            <pc:docMk/>
            <pc:sldMk cId="3989110887" sldId="258"/>
            <ac:picMk id="3" creationId="{C58BAC53-2113-4F6F-AD60-7C532BE54BE0}"/>
          </ac:picMkLst>
        </pc:picChg>
        <pc:picChg chg="mod">
          <ac:chgData name="나 연주" userId="7610e49ce7e3a3cd" providerId="LiveId" clId="{8D65E70B-C14D-46CA-BCE5-087121AB42CE}" dt="2020-12-14T14:05:53.695" v="1489" actId="164"/>
          <ac:picMkLst>
            <pc:docMk/>
            <pc:sldMk cId="3989110887" sldId="258"/>
            <ac:picMk id="5" creationId="{53288758-463A-4072-8037-981893F7428A}"/>
          </ac:picMkLst>
        </pc:picChg>
        <pc:picChg chg="mod">
          <ac:chgData name="나 연주" userId="7610e49ce7e3a3cd" providerId="LiveId" clId="{8D65E70B-C14D-46CA-BCE5-087121AB42CE}" dt="2020-12-14T14:06:33.687" v="1497" actId="164"/>
          <ac:picMkLst>
            <pc:docMk/>
            <pc:sldMk cId="3989110887" sldId="258"/>
            <ac:picMk id="18" creationId="{0ADA126A-E4BC-43E8-9280-11278E6D73A4}"/>
          </ac:picMkLst>
        </pc:picChg>
        <pc:picChg chg="mod">
          <ac:chgData name="나 연주" userId="7610e49ce7e3a3cd" providerId="LiveId" clId="{8D65E70B-C14D-46CA-BCE5-087121AB42CE}" dt="2020-12-14T14:06:40.368" v="1499" actId="164"/>
          <ac:picMkLst>
            <pc:docMk/>
            <pc:sldMk cId="3989110887" sldId="258"/>
            <ac:picMk id="20" creationId="{5938CC07-D08F-47DB-BA56-6C61876722A8}"/>
          </ac:picMkLst>
        </pc:picChg>
        <pc:picChg chg="mod">
          <ac:chgData name="나 연주" userId="7610e49ce7e3a3cd" providerId="LiveId" clId="{8D65E70B-C14D-46CA-BCE5-087121AB42CE}" dt="2020-12-14T14:06:56.516" v="1506" actId="164"/>
          <ac:picMkLst>
            <pc:docMk/>
            <pc:sldMk cId="3989110887" sldId="258"/>
            <ac:picMk id="22" creationId="{89EC6F00-A555-4C71-A609-8CA12079D669}"/>
          </ac:picMkLst>
        </pc:picChg>
        <pc:picChg chg="mod">
          <ac:chgData name="나 연주" userId="7610e49ce7e3a3cd" providerId="LiveId" clId="{8D65E70B-C14D-46CA-BCE5-087121AB42CE}" dt="2020-12-14T14:06:50.507" v="1503" actId="164"/>
          <ac:picMkLst>
            <pc:docMk/>
            <pc:sldMk cId="3989110887" sldId="258"/>
            <ac:picMk id="24" creationId="{F0666CD3-24A9-4DAD-B10D-D45E7955FE32}"/>
          </ac:picMkLst>
        </pc:picChg>
        <pc:cxnChg chg="del mod">
          <ac:chgData name="나 연주" userId="7610e49ce7e3a3cd" providerId="LiveId" clId="{8D65E70B-C14D-46CA-BCE5-087121AB42CE}" dt="2020-12-14T14:05:00.429" v="1470"/>
          <ac:cxnSpMkLst>
            <pc:docMk/>
            <pc:sldMk cId="3989110887" sldId="258"/>
            <ac:cxnSpMk id="8" creationId="{410FA6DD-2430-4C13-808D-AD3417EE9188}"/>
          </ac:cxnSpMkLst>
        </pc:cxnChg>
        <pc:cxnChg chg="del mod">
          <ac:chgData name="나 연주" userId="7610e49ce7e3a3cd" providerId="LiveId" clId="{8D65E70B-C14D-46CA-BCE5-087121AB42CE}" dt="2020-12-14T14:05:00.429" v="1470"/>
          <ac:cxnSpMkLst>
            <pc:docMk/>
            <pc:sldMk cId="3989110887" sldId="258"/>
            <ac:cxnSpMk id="12" creationId="{76860CBA-5424-4D85-8866-94E1203854DA}"/>
          </ac:cxnSpMkLst>
        </pc:cxnChg>
        <pc:cxnChg chg="del">
          <ac:chgData name="나 연주" userId="7610e49ce7e3a3cd" providerId="LiveId" clId="{8D65E70B-C14D-46CA-BCE5-087121AB42CE}" dt="2020-12-14T14:05:00.429" v="1470"/>
          <ac:cxnSpMkLst>
            <pc:docMk/>
            <pc:sldMk cId="3989110887" sldId="258"/>
            <ac:cxnSpMk id="25" creationId="{51AF88B0-0546-4AE3-9752-C0FFBF1933E5}"/>
          </ac:cxnSpMkLst>
        </pc:cxnChg>
        <pc:cxnChg chg="del">
          <ac:chgData name="나 연주" userId="7610e49ce7e3a3cd" providerId="LiveId" clId="{8D65E70B-C14D-46CA-BCE5-087121AB42CE}" dt="2020-12-14T14:05:00.429" v="1470"/>
          <ac:cxnSpMkLst>
            <pc:docMk/>
            <pc:sldMk cId="3989110887" sldId="258"/>
            <ac:cxnSpMk id="28" creationId="{FBEB9157-A3D2-4E1A-A3DC-BB9E27CA20D9}"/>
          </ac:cxnSpMkLst>
        </pc:cxnChg>
        <pc:cxnChg chg="add mod">
          <ac:chgData name="나 연주" userId="7610e49ce7e3a3cd" providerId="LiveId" clId="{8D65E70B-C14D-46CA-BCE5-087121AB42CE}" dt="2020-12-15T13:41:52.400" v="1777" actId="478"/>
          <ac:cxnSpMkLst>
            <pc:docMk/>
            <pc:sldMk cId="3989110887" sldId="258"/>
            <ac:cxnSpMk id="33" creationId="{51763D0A-291E-4339-A633-E83912E68609}"/>
          </ac:cxnSpMkLst>
        </pc:cxnChg>
        <pc:cxnChg chg="add mod">
          <ac:chgData name="나 연주" userId="7610e49ce7e3a3cd" providerId="LiveId" clId="{8D65E70B-C14D-46CA-BCE5-087121AB42CE}" dt="2020-12-14T14:13:54.457" v="1593" actId="1076"/>
          <ac:cxnSpMkLst>
            <pc:docMk/>
            <pc:sldMk cId="3989110887" sldId="258"/>
            <ac:cxnSpMk id="37" creationId="{B8B15C3E-0D7A-4849-8516-2F442898FA9F}"/>
          </ac:cxnSpMkLst>
        </pc:cxnChg>
        <pc:cxnChg chg="add mod">
          <ac:chgData name="나 연주" userId="7610e49ce7e3a3cd" providerId="LiveId" clId="{8D65E70B-C14D-46CA-BCE5-087121AB42CE}" dt="2020-12-15T13:41:52.400" v="1777" actId="478"/>
          <ac:cxnSpMkLst>
            <pc:docMk/>
            <pc:sldMk cId="3989110887" sldId="258"/>
            <ac:cxnSpMk id="38" creationId="{D72CA1FA-55D3-4529-8BBF-BFE40C587C18}"/>
          </ac:cxnSpMkLst>
        </pc:cxnChg>
        <pc:cxnChg chg="del mod">
          <ac:chgData name="나 연주" userId="7610e49ce7e3a3cd" providerId="LiveId" clId="{8D65E70B-C14D-46CA-BCE5-087121AB42CE}" dt="2020-12-14T14:05:00.429" v="1470"/>
          <ac:cxnSpMkLst>
            <pc:docMk/>
            <pc:sldMk cId="3989110887" sldId="258"/>
            <ac:cxnSpMk id="39" creationId="{C76F95AD-B7C7-403C-8C09-D51158F3343D}"/>
          </ac:cxnSpMkLst>
        </pc:cxnChg>
        <pc:cxnChg chg="add mod">
          <ac:chgData name="나 연주" userId="7610e49ce7e3a3cd" providerId="LiveId" clId="{8D65E70B-C14D-46CA-BCE5-087121AB42CE}" dt="2020-12-15T13:41:53.779" v="1778" actId="478"/>
          <ac:cxnSpMkLst>
            <pc:docMk/>
            <pc:sldMk cId="3989110887" sldId="258"/>
            <ac:cxnSpMk id="40" creationId="{3335659D-F330-4C71-9870-52A24347E3F1}"/>
          </ac:cxnSpMkLst>
        </pc:cxnChg>
        <pc:cxnChg chg="add del mod">
          <ac:chgData name="나 연주" userId="7610e49ce7e3a3cd" providerId="LiveId" clId="{8D65E70B-C14D-46CA-BCE5-087121AB42CE}" dt="2020-12-14T14:09:17.426" v="1535" actId="478"/>
          <ac:cxnSpMkLst>
            <pc:docMk/>
            <pc:sldMk cId="3989110887" sldId="258"/>
            <ac:cxnSpMk id="41" creationId="{3E7399DE-ECBA-4278-B160-52EE6BD23993}"/>
          </ac:cxnSpMkLst>
        </pc:cxnChg>
        <pc:cxnChg chg="del mod">
          <ac:chgData name="나 연주" userId="7610e49ce7e3a3cd" providerId="LiveId" clId="{8D65E70B-C14D-46CA-BCE5-087121AB42CE}" dt="2020-12-14T14:05:00.429" v="1470"/>
          <ac:cxnSpMkLst>
            <pc:docMk/>
            <pc:sldMk cId="3989110887" sldId="258"/>
            <ac:cxnSpMk id="43" creationId="{AF9564E1-33A3-4558-9E94-AEE23D16257C}"/>
          </ac:cxnSpMkLst>
        </pc:cxnChg>
        <pc:cxnChg chg="add del mod">
          <ac:chgData name="나 연주" userId="7610e49ce7e3a3cd" providerId="LiveId" clId="{8D65E70B-C14D-46CA-BCE5-087121AB42CE}" dt="2020-12-14T14:08:10.023" v="1525" actId="478"/>
          <ac:cxnSpMkLst>
            <pc:docMk/>
            <pc:sldMk cId="3989110887" sldId="258"/>
            <ac:cxnSpMk id="44" creationId="{6763C7E1-99D7-4545-8A3C-736F59E7F87C}"/>
          </ac:cxnSpMkLst>
        </pc:cxnChg>
        <pc:cxnChg chg="add del mod">
          <ac:chgData name="나 연주" userId="7610e49ce7e3a3cd" providerId="LiveId" clId="{8D65E70B-C14D-46CA-BCE5-087121AB42CE}" dt="2020-12-14T14:13:04.461" v="1584" actId="478"/>
          <ac:cxnSpMkLst>
            <pc:docMk/>
            <pc:sldMk cId="3989110887" sldId="258"/>
            <ac:cxnSpMk id="60" creationId="{E400DE78-F4FC-4E46-8B28-01B074AAC0F8}"/>
          </ac:cxnSpMkLst>
        </pc:cxnChg>
        <pc:cxnChg chg="add mod">
          <ac:chgData name="나 연주" userId="7610e49ce7e3a3cd" providerId="LiveId" clId="{8D65E70B-C14D-46CA-BCE5-087121AB42CE}" dt="2020-12-15T13:41:52.400" v="1777" actId="478"/>
          <ac:cxnSpMkLst>
            <pc:docMk/>
            <pc:sldMk cId="3989110887" sldId="258"/>
            <ac:cxnSpMk id="63" creationId="{1AE5A997-51C7-4450-A731-7977CD8C162E}"/>
          </ac:cxnSpMkLst>
        </pc:cxnChg>
        <pc:cxnChg chg="add mod">
          <ac:chgData name="나 연주" userId="7610e49ce7e3a3cd" providerId="LiveId" clId="{8D65E70B-C14D-46CA-BCE5-087121AB42CE}" dt="2020-12-15T13:41:53.779" v="1778" actId="478"/>
          <ac:cxnSpMkLst>
            <pc:docMk/>
            <pc:sldMk cId="3989110887" sldId="258"/>
            <ac:cxnSpMk id="66" creationId="{7DAC0C5C-E2C8-41E3-81B0-0F95073A0426}"/>
          </ac:cxnSpMkLst>
        </pc:cxnChg>
      </pc:sldChg>
      <pc:sldChg chg="modSp">
        <pc:chgData name="나 연주" userId="7610e49ce7e3a3cd" providerId="LiveId" clId="{8D65E70B-C14D-46CA-BCE5-087121AB42CE}" dt="2020-12-14T13:45:12.465" v="18" actId="1076"/>
        <pc:sldMkLst>
          <pc:docMk/>
          <pc:sldMk cId="1640366819" sldId="259"/>
        </pc:sldMkLst>
        <pc:spChg chg="mod">
          <ac:chgData name="나 연주" userId="7610e49ce7e3a3cd" providerId="LiveId" clId="{8D65E70B-C14D-46CA-BCE5-087121AB42CE}" dt="2020-12-14T13:45:08.104" v="17" actId="1037"/>
          <ac:spMkLst>
            <pc:docMk/>
            <pc:sldMk cId="1640366819" sldId="259"/>
            <ac:spMk id="4" creationId="{8F9B63D1-3CE5-4F00-8FEE-44D55D5C9C9A}"/>
          </ac:spMkLst>
        </pc:spChg>
        <pc:spChg chg="mod">
          <ac:chgData name="나 연주" userId="7610e49ce7e3a3cd" providerId="LiveId" clId="{8D65E70B-C14D-46CA-BCE5-087121AB42CE}" dt="2020-12-14T13:45:08.104" v="17" actId="1037"/>
          <ac:spMkLst>
            <pc:docMk/>
            <pc:sldMk cId="1640366819" sldId="259"/>
            <ac:spMk id="6" creationId="{B5C0324B-A4C1-4571-871B-5F6209FCC659}"/>
          </ac:spMkLst>
        </pc:spChg>
        <pc:spChg chg="mod">
          <ac:chgData name="나 연주" userId="7610e49ce7e3a3cd" providerId="LiveId" clId="{8D65E70B-C14D-46CA-BCE5-087121AB42CE}" dt="2020-12-14T13:45:12.465" v="18" actId="1076"/>
          <ac:spMkLst>
            <pc:docMk/>
            <pc:sldMk cId="1640366819" sldId="259"/>
            <ac:spMk id="7" creationId="{367761E1-7B2E-4B4D-ABCD-B6A98833DE8B}"/>
          </ac:spMkLst>
        </pc:spChg>
        <pc:picChg chg="mod">
          <ac:chgData name="나 연주" userId="7610e49ce7e3a3cd" providerId="LiveId" clId="{8D65E70B-C14D-46CA-BCE5-087121AB42CE}" dt="2020-12-14T13:45:08.104" v="17" actId="1037"/>
          <ac:picMkLst>
            <pc:docMk/>
            <pc:sldMk cId="1640366819" sldId="259"/>
            <ac:picMk id="3" creationId="{333BEA73-88E1-4F75-AFCB-AAE4E5E5EB5E}"/>
          </ac:picMkLst>
        </pc:picChg>
      </pc:sldChg>
      <pc:sldChg chg="addSp delSp modSp addAnim delAnim">
        <pc:chgData name="나 연주" userId="7610e49ce7e3a3cd" providerId="LiveId" clId="{8D65E70B-C14D-46CA-BCE5-087121AB42CE}" dt="2020-12-14T15:34:31.294" v="1746"/>
        <pc:sldMkLst>
          <pc:docMk/>
          <pc:sldMk cId="2897559832" sldId="260"/>
        </pc:sldMkLst>
        <pc:spChg chg="mod">
          <ac:chgData name="나 연주" userId="7610e49ce7e3a3cd" providerId="LiveId" clId="{8D65E70B-C14D-46CA-BCE5-087121AB42CE}" dt="2020-12-14T15:34:31.294" v="1746"/>
          <ac:spMkLst>
            <pc:docMk/>
            <pc:sldMk cId="2897559832" sldId="260"/>
            <ac:spMk id="4" creationId="{01D9AFDB-1AD1-4D7A-BFC2-FF1D7B2F65BB}"/>
          </ac:spMkLst>
        </pc:spChg>
        <pc:spChg chg="mod">
          <ac:chgData name="나 연주" userId="7610e49ce7e3a3cd" providerId="LiveId" clId="{8D65E70B-C14D-46CA-BCE5-087121AB42CE}" dt="2020-12-14T13:55:59.541" v="521" actId="1037"/>
          <ac:spMkLst>
            <pc:docMk/>
            <pc:sldMk cId="2897559832" sldId="260"/>
            <ac:spMk id="5" creationId="{6EB6805B-3480-4C31-9436-F46AFA8E79CC}"/>
          </ac:spMkLst>
        </pc:spChg>
        <pc:spChg chg="mod">
          <ac:chgData name="나 연주" userId="7610e49ce7e3a3cd" providerId="LiveId" clId="{8D65E70B-C14D-46CA-BCE5-087121AB42CE}" dt="2020-12-14T13:55:59.541" v="521" actId="1037"/>
          <ac:spMkLst>
            <pc:docMk/>
            <pc:sldMk cId="2897559832" sldId="260"/>
            <ac:spMk id="6" creationId="{708623EE-C3B5-4F86-BFAA-81C1660670E5}"/>
          </ac:spMkLst>
        </pc:spChg>
        <pc:spChg chg="mod">
          <ac:chgData name="나 연주" userId="7610e49ce7e3a3cd" providerId="LiveId" clId="{8D65E70B-C14D-46CA-BCE5-087121AB42CE}" dt="2020-12-14T13:55:59.541" v="521" actId="1037"/>
          <ac:spMkLst>
            <pc:docMk/>
            <pc:sldMk cId="2897559832" sldId="260"/>
            <ac:spMk id="10" creationId="{3FF51F7F-793E-4DBE-A671-90DC3B120477}"/>
          </ac:spMkLst>
        </pc:spChg>
        <pc:spChg chg="mod">
          <ac:chgData name="나 연주" userId="7610e49ce7e3a3cd" providerId="LiveId" clId="{8D65E70B-C14D-46CA-BCE5-087121AB42CE}" dt="2020-12-14T13:55:59.541" v="521" actId="1037"/>
          <ac:spMkLst>
            <pc:docMk/>
            <pc:sldMk cId="2897559832" sldId="260"/>
            <ac:spMk id="11" creationId="{BB8018A9-99C8-4B29-8FE5-7DC44B4380E9}"/>
          </ac:spMkLst>
        </pc:spChg>
        <pc:spChg chg="mod">
          <ac:chgData name="나 연주" userId="7610e49ce7e3a3cd" providerId="LiveId" clId="{8D65E70B-C14D-46CA-BCE5-087121AB42CE}" dt="2020-12-14T13:55:59.541" v="521" actId="1037"/>
          <ac:spMkLst>
            <pc:docMk/>
            <pc:sldMk cId="2897559832" sldId="260"/>
            <ac:spMk id="12" creationId="{952FCD80-E019-49DB-A816-9AB94EF85ABB}"/>
          </ac:spMkLst>
        </pc:spChg>
        <pc:spChg chg="mod">
          <ac:chgData name="나 연주" userId="7610e49ce7e3a3cd" providerId="LiveId" clId="{8D65E70B-C14D-46CA-BCE5-087121AB42CE}" dt="2020-12-14T13:55:59.541" v="521" actId="1037"/>
          <ac:spMkLst>
            <pc:docMk/>
            <pc:sldMk cId="2897559832" sldId="260"/>
            <ac:spMk id="13" creationId="{67D7CF55-359B-4C5E-93DD-2AFED154051B}"/>
          </ac:spMkLst>
        </pc:spChg>
        <pc:grpChg chg="mod">
          <ac:chgData name="나 연주" userId="7610e49ce7e3a3cd" providerId="LiveId" clId="{8D65E70B-C14D-46CA-BCE5-087121AB42CE}" dt="2020-12-14T13:55:59.541" v="521" actId="1037"/>
          <ac:grpSpMkLst>
            <pc:docMk/>
            <pc:sldMk cId="2897559832" sldId="260"/>
            <ac:grpSpMk id="14" creationId="{673E158B-52ED-489E-91E8-7AE8561CAF16}"/>
          </ac:grpSpMkLst>
        </pc:grpChg>
        <pc:grpChg chg="add del mod">
          <ac:chgData name="나 연주" userId="7610e49ce7e3a3cd" providerId="LiveId" clId="{8D65E70B-C14D-46CA-BCE5-087121AB42CE}" dt="2020-12-14T13:55:59.541" v="521" actId="1037"/>
          <ac:grpSpMkLst>
            <pc:docMk/>
            <pc:sldMk cId="2897559832" sldId="260"/>
            <ac:grpSpMk id="18" creationId="{4A0BB96F-3D21-4B15-BC4C-2D67AABADAEA}"/>
          </ac:grpSpMkLst>
        </pc:grpChg>
        <pc:picChg chg="mod">
          <ac:chgData name="나 연주" userId="7610e49ce7e3a3cd" providerId="LiveId" clId="{8D65E70B-C14D-46CA-BCE5-087121AB42CE}" dt="2020-12-14T13:55:59.541" v="521" actId="1037"/>
          <ac:picMkLst>
            <pc:docMk/>
            <pc:sldMk cId="2897559832" sldId="260"/>
            <ac:picMk id="3" creationId="{EE310278-CABD-46EE-9E10-0B502626149E}"/>
          </ac:picMkLst>
        </pc:picChg>
      </pc:sldChg>
      <pc:sldChg chg="modSp">
        <pc:chgData name="나 연주" userId="7610e49ce7e3a3cd" providerId="LiveId" clId="{8D65E70B-C14D-46CA-BCE5-087121AB42CE}" dt="2020-12-14T15:23:21.756" v="1727" actId="20577"/>
        <pc:sldMkLst>
          <pc:docMk/>
          <pc:sldMk cId="2604000877" sldId="261"/>
        </pc:sldMkLst>
        <pc:spChg chg="mod">
          <ac:chgData name="나 연주" userId="7610e49ce7e3a3cd" providerId="LiveId" clId="{8D65E70B-C14D-46CA-BCE5-087121AB42CE}" dt="2020-12-14T13:45:19.757" v="21" actId="113"/>
          <ac:spMkLst>
            <pc:docMk/>
            <pc:sldMk cId="2604000877" sldId="261"/>
            <ac:spMk id="5" creationId="{7FECDF7C-55EC-4B37-ACCB-750BC60CAE1A}"/>
          </ac:spMkLst>
        </pc:spChg>
        <pc:spChg chg="mod">
          <ac:chgData name="나 연주" userId="7610e49ce7e3a3cd" providerId="LiveId" clId="{8D65E70B-C14D-46CA-BCE5-087121AB42CE}" dt="2020-12-14T15:23:21.756" v="1727" actId="20577"/>
          <ac:spMkLst>
            <pc:docMk/>
            <pc:sldMk cId="2604000877" sldId="261"/>
            <ac:spMk id="11" creationId="{6BC73104-C578-40B2-8456-620E53666237}"/>
          </ac:spMkLst>
        </pc:spChg>
        <pc:spChg chg="mod">
          <ac:chgData name="나 연주" userId="7610e49ce7e3a3cd" providerId="LiveId" clId="{8D65E70B-C14D-46CA-BCE5-087121AB42CE}" dt="2020-12-14T13:45:23.557" v="23" actId="20577"/>
          <ac:spMkLst>
            <pc:docMk/>
            <pc:sldMk cId="2604000877" sldId="261"/>
            <ac:spMk id="14" creationId="{14A2CF0A-20A0-4881-8942-6C540CE1F0C3}"/>
          </ac:spMkLst>
        </pc:spChg>
      </pc:sldChg>
      <pc:sldChg chg="modSp ord">
        <pc:chgData name="나 연주" userId="7610e49ce7e3a3cd" providerId="LiveId" clId="{8D65E70B-C14D-46CA-BCE5-087121AB42CE}" dt="2020-12-14T15:41:32.583" v="1769"/>
        <pc:sldMkLst>
          <pc:docMk/>
          <pc:sldMk cId="3868867760" sldId="263"/>
        </pc:sldMkLst>
        <pc:spChg chg="mod">
          <ac:chgData name="나 연주" userId="7610e49ce7e3a3cd" providerId="LiveId" clId="{8D65E70B-C14D-46CA-BCE5-087121AB42CE}" dt="2020-12-14T13:46:45.037" v="47" actId="14100"/>
          <ac:spMkLst>
            <pc:docMk/>
            <pc:sldMk cId="3868867760" sldId="263"/>
            <ac:spMk id="2" creationId="{600D6A6F-486A-4695-832F-5F4A4E24011B}"/>
          </ac:spMkLst>
        </pc:spChg>
      </pc:sldChg>
      <pc:sldChg chg="addSp delSp modSp modAnim">
        <pc:chgData name="나 연주" userId="7610e49ce7e3a3cd" providerId="LiveId" clId="{8D65E70B-C14D-46CA-BCE5-087121AB42CE}" dt="2020-12-14T15:34:46.713" v="1767" actId="20577"/>
        <pc:sldMkLst>
          <pc:docMk/>
          <pc:sldMk cId="443402266" sldId="264"/>
        </pc:sldMkLst>
        <pc:spChg chg="mod">
          <ac:chgData name="나 연주" userId="7610e49ce7e3a3cd" providerId="LiveId" clId="{8D65E70B-C14D-46CA-BCE5-087121AB42CE}" dt="2020-12-14T15:34:46.713" v="1767" actId="20577"/>
          <ac:spMkLst>
            <pc:docMk/>
            <pc:sldMk cId="443402266" sldId="264"/>
            <ac:spMk id="4" creationId="{F8C485AA-4BE8-4AFC-9C1E-875BFEDE19DE}"/>
          </ac:spMkLst>
        </pc:spChg>
        <pc:spChg chg="mod">
          <ac:chgData name="나 연주" userId="7610e49ce7e3a3cd" providerId="LiveId" clId="{8D65E70B-C14D-46CA-BCE5-087121AB42CE}" dt="2020-12-14T13:47:23.465" v="51" actId="20577"/>
          <ac:spMkLst>
            <pc:docMk/>
            <pc:sldMk cId="443402266" sldId="264"/>
            <ac:spMk id="8" creationId="{30A3D563-BC60-4B39-891B-2110D0A25DC3}"/>
          </ac:spMkLst>
        </pc:spChg>
        <pc:spChg chg="mod">
          <ac:chgData name="나 연주" userId="7610e49ce7e3a3cd" providerId="LiveId" clId="{8D65E70B-C14D-46CA-BCE5-087121AB42CE}" dt="2020-12-14T13:48:07.853" v="173" actId="20577"/>
          <ac:spMkLst>
            <pc:docMk/>
            <pc:sldMk cId="443402266" sldId="264"/>
            <ac:spMk id="9" creationId="{92A3DCC0-64F5-4DFC-AA27-41348BDC27AE}"/>
          </ac:spMkLst>
        </pc:spChg>
        <pc:spChg chg="mod">
          <ac:chgData name="나 연주" userId="7610e49ce7e3a3cd" providerId="LiveId" clId="{8D65E70B-C14D-46CA-BCE5-087121AB42CE}" dt="2020-12-14T13:48:18.548" v="176" actId="20577"/>
          <ac:spMkLst>
            <pc:docMk/>
            <pc:sldMk cId="443402266" sldId="264"/>
            <ac:spMk id="10" creationId="{49F8D686-A48B-431A-8DF4-3EEF55A23A7B}"/>
          </ac:spMkLst>
        </pc:spChg>
        <pc:spChg chg="mod">
          <ac:chgData name="나 연주" userId="7610e49ce7e3a3cd" providerId="LiveId" clId="{8D65E70B-C14D-46CA-BCE5-087121AB42CE}" dt="2020-12-14T13:51:41.486" v="458" actId="1076"/>
          <ac:spMkLst>
            <pc:docMk/>
            <pc:sldMk cId="443402266" sldId="264"/>
            <ac:spMk id="20" creationId="{107C883C-E321-49C0-9A00-890B10BF07DB}"/>
          </ac:spMkLst>
        </pc:spChg>
        <pc:spChg chg="mod">
          <ac:chgData name="나 연주" userId="7610e49ce7e3a3cd" providerId="LiveId" clId="{8D65E70B-C14D-46CA-BCE5-087121AB42CE}" dt="2020-12-14T13:48:32.146" v="191" actId="20577"/>
          <ac:spMkLst>
            <pc:docMk/>
            <pc:sldMk cId="443402266" sldId="264"/>
            <ac:spMk id="22" creationId="{582E6AAC-E524-49AA-A17B-FB4BF4D619D2}"/>
          </ac:spMkLst>
        </pc:spChg>
        <pc:spChg chg="add mod">
          <ac:chgData name="나 연주" userId="7610e49ce7e3a3cd" providerId="LiveId" clId="{8D65E70B-C14D-46CA-BCE5-087121AB42CE}" dt="2020-12-14T13:51:36.717" v="455" actId="164"/>
          <ac:spMkLst>
            <pc:docMk/>
            <pc:sldMk cId="443402266" sldId="264"/>
            <ac:spMk id="29" creationId="{3D4F862C-D2BE-4A16-B44F-AB20DDA6F217}"/>
          </ac:spMkLst>
        </pc:spChg>
        <pc:spChg chg="del mod">
          <ac:chgData name="나 연주" userId="7610e49ce7e3a3cd" providerId="LiveId" clId="{8D65E70B-C14D-46CA-BCE5-087121AB42CE}" dt="2020-12-14T13:50:57.160" v="449" actId="478"/>
          <ac:spMkLst>
            <pc:docMk/>
            <pc:sldMk cId="443402266" sldId="264"/>
            <ac:spMk id="38" creationId="{0C0C2773-6D1E-4765-BB58-6758B736DED9}"/>
          </ac:spMkLst>
        </pc:spChg>
        <pc:spChg chg="mod">
          <ac:chgData name="나 연주" userId="7610e49ce7e3a3cd" providerId="LiveId" clId="{8D65E70B-C14D-46CA-BCE5-087121AB42CE}" dt="2020-12-14T13:49:02.573" v="225" actId="404"/>
          <ac:spMkLst>
            <pc:docMk/>
            <pc:sldMk cId="443402266" sldId="264"/>
            <ac:spMk id="40" creationId="{2F00301F-BD12-489A-889D-3CB149C5737F}"/>
          </ac:spMkLst>
        </pc:spChg>
        <pc:grpChg chg="add mod">
          <ac:chgData name="나 연주" userId="7610e49ce7e3a3cd" providerId="LiveId" clId="{8D65E70B-C14D-46CA-BCE5-087121AB42CE}" dt="2020-12-14T13:53:22.642" v="479" actId="1076"/>
          <ac:grpSpMkLst>
            <pc:docMk/>
            <pc:sldMk cId="443402266" sldId="264"/>
            <ac:grpSpMk id="2" creationId="{51CA1A92-9194-4E33-95BF-75FFF2E6B049}"/>
          </ac:grpSpMkLst>
        </pc:grpChg>
        <pc:grpChg chg="mod">
          <ac:chgData name="나 연주" userId="7610e49ce7e3a3cd" providerId="LiveId" clId="{8D65E70B-C14D-46CA-BCE5-087121AB42CE}" dt="2020-12-14T13:51:36.717" v="455" actId="164"/>
          <ac:grpSpMkLst>
            <pc:docMk/>
            <pc:sldMk cId="443402266" sldId="264"/>
            <ac:grpSpMk id="19" creationId="{74600B76-2AB8-407A-A45B-950D2EF0D23B}"/>
          </ac:grpSpMkLst>
        </pc:grpChg>
        <pc:grpChg chg="mod ord">
          <ac:chgData name="나 연주" userId="7610e49ce7e3a3cd" providerId="LiveId" clId="{8D65E70B-C14D-46CA-BCE5-087121AB42CE}" dt="2020-12-14T13:54:10.360" v="485" actId="1076"/>
          <ac:grpSpMkLst>
            <pc:docMk/>
            <pc:sldMk cId="443402266" sldId="264"/>
            <ac:grpSpMk id="34" creationId="{9CBD7F0D-6C06-4D57-A2AA-68919F0FF502}"/>
          </ac:grpSpMkLst>
        </pc:grpChg>
        <pc:grpChg chg="del">
          <ac:chgData name="나 연주" userId="7610e49ce7e3a3cd" providerId="LiveId" clId="{8D65E70B-C14D-46CA-BCE5-087121AB42CE}" dt="2020-12-14T13:50:57.160" v="449" actId="478"/>
          <ac:grpSpMkLst>
            <pc:docMk/>
            <pc:sldMk cId="443402266" sldId="264"/>
            <ac:grpSpMk id="35" creationId="{72E237E1-5BD8-4F31-BE8D-33CDBDE08552}"/>
          </ac:grpSpMkLst>
        </pc:grpChg>
        <pc:grpChg chg="mod ord">
          <ac:chgData name="나 연주" userId="7610e49ce7e3a3cd" providerId="LiveId" clId="{8D65E70B-C14D-46CA-BCE5-087121AB42CE}" dt="2020-12-14T13:54:13.419" v="486" actId="1076"/>
          <ac:grpSpMkLst>
            <pc:docMk/>
            <pc:sldMk cId="443402266" sldId="264"/>
            <ac:grpSpMk id="42" creationId="{57E7DEF1-2749-4804-BEC2-4742D2D6B90A}"/>
          </ac:grpSpMkLst>
        </pc:grpChg>
        <pc:picChg chg="mod">
          <ac:chgData name="나 연주" userId="7610e49ce7e3a3cd" providerId="LiveId" clId="{8D65E70B-C14D-46CA-BCE5-087121AB42CE}" dt="2020-12-14T13:51:42.359" v="459" actId="1076"/>
          <ac:picMkLst>
            <pc:docMk/>
            <pc:sldMk cId="443402266" sldId="264"/>
            <ac:picMk id="21" creationId="{10E9298C-6A82-450E-B506-52F3FB4F9AF7}"/>
          </ac:picMkLst>
        </pc:picChg>
      </pc:sldChg>
      <pc:sldChg chg="modSp ord">
        <pc:chgData name="나 연주" userId="7610e49ce7e3a3cd" providerId="LiveId" clId="{8D65E70B-C14D-46CA-BCE5-087121AB42CE}" dt="2020-12-14T15:39:16.997" v="1768"/>
        <pc:sldMkLst>
          <pc:docMk/>
          <pc:sldMk cId="1190653592" sldId="265"/>
        </pc:sldMkLst>
        <pc:spChg chg="mod">
          <ac:chgData name="나 연주" userId="7610e49ce7e3a3cd" providerId="LiveId" clId="{8D65E70B-C14D-46CA-BCE5-087121AB42CE}" dt="2020-12-14T13:46:27.307" v="27" actId="113"/>
          <ac:spMkLst>
            <pc:docMk/>
            <pc:sldMk cId="1190653592" sldId="265"/>
            <ac:spMk id="14" creationId="{73B37B0E-7E41-4FF5-BDFB-CAF5CDF4B894}"/>
          </ac:spMkLst>
        </pc:spChg>
      </pc:sldChg>
      <pc:sldChg chg="modSp">
        <pc:chgData name="나 연주" userId="7610e49ce7e3a3cd" providerId="LiveId" clId="{8D65E70B-C14D-46CA-BCE5-087121AB42CE}" dt="2020-12-14T13:56:46.902" v="579" actId="20577"/>
        <pc:sldMkLst>
          <pc:docMk/>
          <pc:sldMk cId="563044560" sldId="267"/>
        </pc:sldMkLst>
        <pc:spChg chg="mod">
          <ac:chgData name="나 연주" userId="7610e49ce7e3a3cd" providerId="LiveId" clId="{8D65E70B-C14D-46CA-BCE5-087121AB42CE}" dt="2020-12-14T13:56:46.902" v="579" actId="20577"/>
          <ac:spMkLst>
            <pc:docMk/>
            <pc:sldMk cId="563044560" sldId="267"/>
            <ac:spMk id="13" creationId="{53A8318F-9583-4BC2-8EC7-5897D79AE4E2}"/>
          </ac:spMkLst>
        </pc:spChg>
      </pc:sldChg>
      <pc:sldChg chg="modSp">
        <pc:chgData name="나 연주" userId="7610e49ce7e3a3cd" providerId="LiveId" clId="{8D65E70B-C14D-46CA-BCE5-087121AB42CE}" dt="2020-12-14T13:59:12.218" v="917" actId="113"/>
        <pc:sldMkLst>
          <pc:docMk/>
          <pc:sldMk cId="915453265" sldId="268"/>
        </pc:sldMkLst>
        <pc:spChg chg="mod">
          <ac:chgData name="나 연주" userId="7610e49ce7e3a3cd" providerId="LiveId" clId="{8D65E70B-C14D-46CA-BCE5-087121AB42CE}" dt="2020-12-14T13:59:12.218" v="917" actId="113"/>
          <ac:spMkLst>
            <pc:docMk/>
            <pc:sldMk cId="915453265" sldId="268"/>
            <ac:spMk id="4" creationId="{596D3B4A-9080-44BA-B8BB-4C2E455875CB}"/>
          </ac:spMkLst>
        </pc:spChg>
        <pc:spChg chg="mod">
          <ac:chgData name="나 연주" userId="7610e49ce7e3a3cd" providerId="LiveId" clId="{8D65E70B-C14D-46CA-BCE5-087121AB42CE}" dt="2020-12-14T13:58:51.559" v="914" actId="20577"/>
          <ac:spMkLst>
            <pc:docMk/>
            <pc:sldMk cId="915453265" sldId="268"/>
            <ac:spMk id="7" creationId="{4ADF0F81-33E7-4BDE-B801-628F0A2AA972}"/>
          </ac:spMkLst>
        </pc:spChg>
      </pc:sldChg>
      <pc:sldChg chg="modSp">
        <pc:chgData name="나 연주" userId="7610e49ce7e3a3cd" providerId="LiveId" clId="{8D65E70B-C14D-46CA-BCE5-087121AB42CE}" dt="2020-12-14T14:00:10.481" v="1023" actId="20577"/>
        <pc:sldMkLst>
          <pc:docMk/>
          <pc:sldMk cId="3774074808" sldId="269"/>
        </pc:sldMkLst>
        <pc:spChg chg="mod">
          <ac:chgData name="나 연주" userId="7610e49ce7e3a3cd" providerId="LiveId" clId="{8D65E70B-C14D-46CA-BCE5-087121AB42CE}" dt="2020-12-14T13:59:21.451" v="921" actId="113"/>
          <ac:spMkLst>
            <pc:docMk/>
            <pc:sldMk cId="3774074808" sldId="269"/>
            <ac:spMk id="5" creationId="{C6782807-6922-4003-A218-DD50D10109F2}"/>
          </ac:spMkLst>
        </pc:spChg>
        <pc:spChg chg="mod">
          <ac:chgData name="나 연주" userId="7610e49ce7e3a3cd" providerId="LiveId" clId="{8D65E70B-C14D-46CA-BCE5-087121AB42CE}" dt="2020-12-14T14:00:10.481" v="1023" actId="20577"/>
          <ac:spMkLst>
            <pc:docMk/>
            <pc:sldMk cId="3774074808" sldId="269"/>
            <ac:spMk id="10" creationId="{743EA453-630A-417F-A66B-0D48CCF34C26}"/>
          </ac:spMkLst>
        </pc:spChg>
      </pc:sldChg>
      <pc:sldChg chg="modSp">
        <pc:chgData name="나 연주" userId="7610e49ce7e3a3cd" providerId="LiveId" clId="{8D65E70B-C14D-46CA-BCE5-087121AB42CE}" dt="2020-12-14T15:34:40.745" v="1766" actId="20577"/>
        <pc:sldMkLst>
          <pc:docMk/>
          <pc:sldMk cId="1714360826" sldId="270"/>
        </pc:sldMkLst>
        <pc:spChg chg="mod">
          <ac:chgData name="나 연주" userId="7610e49ce7e3a3cd" providerId="LiveId" clId="{8D65E70B-C14D-46CA-BCE5-087121AB42CE}" dt="2020-12-14T15:34:40.745" v="1766" actId="20577"/>
          <ac:spMkLst>
            <pc:docMk/>
            <pc:sldMk cId="1714360826" sldId="270"/>
            <ac:spMk id="31" creationId="{C821B8DF-2C1E-49E9-900B-6084F8ECBE96}"/>
          </ac:spMkLst>
        </pc:spChg>
      </pc:sldChg>
      <pc:sldChg chg="modSp">
        <pc:chgData name="나 연주" userId="7610e49ce7e3a3cd" providerId="LiveId" clId="{8D65E70B-C14D-46CA-BCE5-087121AB42CE}" dt="2020-12-14T14:03:50.791" v="1339" actId="1037"/>
        <pc:sldMkLst>
          <pc:docMk/>
          <pc:sldMk cId="4217200803" sldId="272"/>
        </pc:sldMkLst>
        <pc:spChg chg="mod">
          <ac:chgData name="나 연주" userId="7610e49ce7e3a3cd" providerId="LiveId" clId="{8D65E70B-C14D-46CA-BCE5-087121AB42CE}" dt="2020-12-14T14:03:50.791" v="1339" actId="1037"/>
          <ac:spMkLst>
            <pc:docMk/>
            <pc:sldMk cId="4217200803" sldId="272"/>
            <ac:spMk id="3" creationId="{1D7A77A9-23A1-4FE6-B761-78C0C383C2D8}"/>
          </ac:spMkLst>
        </pc:spChg>
        <pc:spChg chg="mod">
          <ac:chgData name="나 연주" userId="7610e49ce7e3a3cd" providerId="LiveId" clId="{8D65E70B-C14D-46CA-BCE5-087121AB42CE}" dt="2020-12-14T14:03:44.377" v="1338" actId="1076"/>
          <ac:spMkLst>
            <pc:docMk/>
            <pc:sldMk cId="4217200803" sldId="272"/>
            <ac:spMk id="4" creationId="{1A5D1B87-D913-450D-9646-9EB2C3FC5E56}"/>
          </ac:spMkLst>
        </pc:spChg>
      </pc:sldChg>
      <pc:sldChg chg="modSp">
        <pc:chgData name="나 연주" userId="7610e49ce7e3a3cd" providerId="LiveId" clId="{8D65E70B-C14D-46CA-BCE5-087121AB42CE}" dt="2020-12-14T14:02:06.379" v="1323" actId="14100"/>
        <pc:sldMkLst>
          <pc:docMk/>
          <pc:sldMk cId="2348840287" sldId="273"/>
        </pc:sldMkLst>
        <pc:spChg chg="mod">
          <ac:chgData name="나 연주" userId="7610e49ce7e3a3cd" providerId="LiveId" clId="{8D65E70B-C14D-46CA-BCE5-087121AB42CE}" dt="2020-12-14T14:02:06.379" v="1323" actId="14100"/>
          <ac:spMkLst>
            <pc:docMk/>
            <pc:sldMk cId="2348840287" sldId="273"/>
            <ac:spMk id="4" creationId="{8B0B9958-26C3-4C68-AA48-CC750B893FB2}"/>
          </ac:spMkLst>
        </pc:spChg>
      </pc:sldChg>
      <pc:sldChg chg="modSp">
        <pc:chgData name="나 연주" userId="7610e49ce7e3a3cd" providerId="LiveId" clId="{8D65E70B-C14D-46CA-BCE5-087121AB42CE}" dt="2020-12-14T15:49:57.278" v="1772" actId="20577"/>
        <pc:sldMkLst>
          <pc:docMk/>
          <pc:sldMk cId="1014498437" sldId="274"/>
        </pc:sldMkLst>
        <pc:spChg chg="mod">
          <ac:chgData name="나 연주" userId="7610e49ce7e3a3cd" providerId="LiveId" clId="{8D65E70B-C14D-46CA-BCE5-087121AB42CE}" dt="2020-12-14T15:34:39.338" v="1765"/>
          <ac:spMkLst>
            <pc:docMk/>
            <pc:sldMk cId="1014498437" sldId="274"/>
            <ac:spMk id="2" creationId="{339C9909-8D39-4868-BBB7-5D2EC3DBD8E7}"/>
          </ac:spMkLst>
        </pc:spChg>
        <pc:spChg chg="mod">
          <ac:chgData name="나 연주" userId="7610e49ce7e3a3cd" providerId="LiveId" clId="{8D65E70B-C14D-46CA-BCE5-087121AB42CE}" dt="2020-12-14T14:01:27.384" v="1258" actId="20577"/>
          <ac:spMkLst>
            <pc:docMk/>
            <pc:sldMk cId="1014498437" sldId="274"/>
            <ac:spMk id="6" creationId="{4294E056-203F-4D1D-88DB-3FA10F7CDCD1}"/>
          </ac:spMkLst>
        </pc:spChg>
        <pc:spChg chg="mod">
          <ac:chgData name="나 연주" userId="7610e49ce7e3a3cd" providerId="LiveId" clId="{8D65E70B-C14D-46CA-BCE5-087121AB42CE}" dt="2020-12-14T15:49:57.278" v="1772" actId="20577"/>
          <ac:spMkLst>
            <pc:docMk/>
            <pc:sldMk cId="1014498437" sldId="274"/>
            <ac:spMk id="7" creationId="{5180FAC4-7B67-408C-A444-C7DD12223DBA}"/>
          </ac:spMkLst>
        </pc:spChg>
      </pc:sldChg>
      <pc:sldChg chg="addSp delSp modSp add del">
        <pc:chgData name="나 연주" userId="7610e49ce7e3a3cd" providerId="LiveId" clId="{8D65E70B-C14D-46CA-BCE5-087121AB42CE}" dt="2020-12-14T14:14:37.978" v="1607" actId="2696"/>
        <pc:sldMkLst>
          <pc:docMk/>
          <pc:sldMk cId="172789500" sldId="275"/>
        </pc:sldMkLst>
        <pc:spChg chg="add del">
          <ac:chgData name="나 연주" userId="7610e49ce7e3a3cd" providerId="LiveId" clId="{8D65E70B-C14D-46CA-BCE5-087121AB42CE}" dt="2020-12-14T14:13:50.585" v="1592" actId="478"/>
          <ac:spMkLst>
            <pc:docMk/>
            <pc:sldMk cId="172789500" sldId="275"/>
            <ac:spMk id="3" creationId="{35C5616B-59F2-4C0E-B2AE-61E2137F39D3}"/>
          </ac:spMkLst>
        </pc:spChg>
        <pc:cxnChg chg="add del">
          <ac:chgData name="나 연주" userId="7610e49ce7e3a3cd" providerId="LiveId" clId="{8D65E70B-C14D-46CA-BCE5-087121AB42CE}" dt="2020-12-14T14:13:50.585" v="1592" actId="478"/>
          <ac:cxnSpMkLst>
            <pc:docMk/>
            <pc:sldMk cId="172789500" sldId="275"/>
            <ac:cxnSpMk id="2" creationId="{8A9377B5-AE2B-46DB-AD05-C2C1E2C9ECBE}"/>
          </ac:cxnSpMkLst>
        </pc:cxnChg>
        <pc:cxnChg chg="add del mod">
          <ac:chgData name="나 연주" userId="7610e49ce7e3a3cd" providerId="LiveId" clId="{8D65E70B-C14D-46CA-BCE5-087121AB42CE}" dt="2020-12-14T14:13:50.585" v="1592" actId="478"/>
          <ac:cxnSpMkLst>
            <pc:docMk/>
            <pc:sldMk cId="172789500" sldId="275"/>
            <ac:cxnSpMk id="4" creationId="{3381D897-3C80-48A9-B7B5-3265077BAFA0}"/>
          </ac:cxnSpMkLst>
        </pc:cxnChg>
        <pc:cxnChg chg="add del">
          <ac:chgData name="나 연주" userId="7610e49ce7e3a3cd" providerId="LiveId" clId="{8D65E70B-C14D-46CA-BCE5-087121AB42CE}" dt="2020-12-14T14:13:50.585" v="1592" actId="478"/>
          <ac:cxnSpMkLst>
            <pc:docMk/>
            <pc:sldMk cId="172789500" sldId="275"/>
            <ac:cxnSpMk id="5" creationId="{9E86D05D-72AE-4779-A763-643D32CC2175}"/>
          </ac:cxnSpMkLst>
        </pc:cxnChg>
        <pc:cxnChg chg="add del">
          <ac:chgData name="나 연주" userId="7610e49ce7e3a3cd" providerId="LiveId" clId="{8D65E70B-C14D-46CA-BCE5-087121AB42CE}" dt="2020-12-14T14:13:50.585" v="1592" actId="478"/>
          <ac:cxnSpMkLst>
            <pc:docMk/>
            <pc:sldMk cId="172789500" sldId="275"/>
            <ac:cxnSpMk id="6" creationId="{DB8D1011-16CB-4D1C-A841-5A195479C0E0}"/>
          </ac:cxnSpMkLst>
        </pc:cxnChg>
        <pc:cxnChg chg="add del mod">
          <ac:chgData name="나 연주" userId="7610e49ce7e3a3cd" providerId="LiveId" clId="{8D65E70B-C14D-46CA-BCE5-087121AB42CE}" dt="2020-12-14T14:13:50.585" v="1592" actId="478"/>
          <ac:cxnSpMkLst>
            <pc:docMk/>
            <pc:sldMk cId="172789500" sldId="275"/>
            <ac:cxnSpMk id="7" creationId="{B3AC6FF8-ECA8-4B8F-A514-29D09167FBC5}"/>
          </ac:cxnSpMkLst>
        </pc:cxnChg>
        <pc:cxnChg chg="add del mod">
          <ac:chgData name="나 연주" userId="7610e49ce7e3a3cd" providerId="LiveId" clId="{8D65E70B-C14D-46CA-BCE5-087121AB42CE}" dt="2020-12-14T14:13:50.585" v="1592" actId="478"/>
          <ac:cxnSpMkLst>
            <pc:docMk/>
            <pc:sldMk cId="172789500" sldId="275"/>
            <ac:cxnSpMk id="8" creationId="{E7AA2FAB-B7EC-4881-BE89-AAE95E4FA76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정선동강" panose="020B0503000000000000" pitchFamily="50" charset="-127"/>
                <a:ea typeface="정선동강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정선동강" panose="020B0503000000000000" pitchFamily="50" charset="-127"/>
                <a:ea typeface="정선동강" panose="020B0503000000000000" pitchFamily="50" charset="-127"/>
              </a:defRPr>
            </a:lvl1pPr>
          </a:lstStyle>
          <a:p>
            <a:fld id="{E8FAB42F-44D0-4256-A002-DBB5DB3A27B5}" type="datetimeFigureOut">
              <a:rPr lang="ko-KR" altLang="en-US" smtClean="0"/>
              <a:pPr/>
              <a:t>2020-12-15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정선동강" panose="020B0503000000000000" pitchFamily="50" charset="-127"/>
                <a:ea typeface="정선동강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정선동강" panose="020B0503000000000000" pitchFamily="50" charset="-127"/>
                <a:ea typeface="정선동강" panose="020B0503000000000000" pitchFamily="50" charset="-127"/>
              </a:defRPr>
            </a:lvl1pPr>
          </a:lstStyle>
          <a:p>
            <a:fld id="{4460E349-BEE8-4FB1-90B2-8B626FECED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829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정선동강" panose="020B0503000000000000" pitchFamily="50" charset="-127"/>
        <a:ea typeface="정선동강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정선동강" panose="020B0503000000000000" pitchFamily="50" charset="-127"/>
        <a:ea typeface="정선동강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정선동강" panose="020B0503000000000000" pitchFamily="50" charset="-127"/>
        <a:ea typeface="정선동강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정선동강" panose="020B0503000000000000" pitchFamily="50" charset="-127"/>
        <a:ea typeface="정선동강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정선동강" panose="020B0503000000000000" pitchFamily="50" charset="-127"/>
        <a:ea typeface="정선동강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BA7ED9-7523-4EC8-9ED2-0C072EB6D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1E4E6B-2AE4-4062-823F-94839AA00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9258A2-A579-4778-AD86-D1EE64DAD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2D0F5-3CB6-44A8-B423-FF8D9F77C8FF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9361B-C51E-4BDB-A21E-9988CCB5A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0B2CA-A98E-4C55-9DA6-E54718557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A48B-C0DF-4FDF-8F53-AE74D7BABC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025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95F5C-2B10-4533-B436-659C1035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52FCEF-D2C5-4314-AED4-76768763F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2F2872-A4A0-484A-BC8C-C8F7812C1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2D0F5-3CB6-44A8-B423-FF8D9F77C8FF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3EC17D-6B67-4726-B07F-2C984B0B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203EF-9E11-4E95-9E25-28B16CDDC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A48B-C0DF-4FDF-8F53-AE74D7BABC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9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8050FA-B83F-47CF-AD26-0D1C9539BB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4B9584-A29D-40ED-A636-8204E049A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9AFD56-9EBE-4070-9109-E0E08A739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2D0F5-3CB6-44A8-B423-FF8D9F77C8FF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87D9E8-8335-454F-B735-121875DD2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76E96-CD18-487D-A2D2-298EF4E0A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A48B-C0DF-4FDF-8F53-AE74D7BABC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81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D046E-6BF4-49F2-AFFE-18D5573B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88C7B-3DD6-460C-92DD-217DAEACC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92D944-8304-453F-9E9F-62F896525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2D0F5-3CB6-44A8-B423-FF8D9F77C8FF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918EEC-F112-46E9-BABD-2FDC92EA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5BF94-6726-43C3-8D23-A586AAEC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A48B-C0DF-4FDF-8F53-AE74D7BABC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24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461B1-55D4-4B51-8057-E0C4DC41A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CBAF2-81D2-49C2-A22F-A2C3B0C0B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68F1D-DABE-4BD6-B10E-95A148413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2D0F5-3CB6-44A8-B423-FF8D9F77C8FF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DD5E86-58BC-4317-AB93-0370385ED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E5DF5-8424-4E8F-8FCB-009D4A397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A48B-C0DF-4FDF-8F53-AE74D7BABC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531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34E7D-C709-436A-A649-1BA0440A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5EDA8E-7C45-4677-B7AC-2653B64E1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F717F2-A78E-4027-8CE7-C65E10D42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C7C9F5-C12B-410B-A57A-274C60D4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2D0F5-3CB6-44A8-B423-FF8D9F77C8FF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CC9CBA-422C-46AB-8CB1-205B0D8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3D1A9-49C0-4A26-8D14-1A17218ED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A48B-C0DF-4FDF-8F53-AE74D7BABC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45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F0BE9-0CD2-478B-B88C-881B5CBD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C2B7A-142D-4DD8-A3EA-2ED1D285F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B52D79-2D3A-473D-9B70-BEE423E65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011098-F501-44EE-812D-F461586AF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77DA70-4576-44A6-A576-CEECA2FE0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5D1201-93F8-48B1-90EC-16C3D7A41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2D0F5-3CB6-44A8-B423-FF8D9F77C8FF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4AEDCF-D4A1-4B3A-A9A2-D249F4FE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D8E771-44B9-4269-B813-05C2D5BB2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A48B-C0DF-4FDF-8F53-AE74D7BABC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36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6ADF0-EC13-4ABC-B36C-C9CDE64F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B810BC-50FD-4560-938C-06C74F63D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2D0F5-3CB6-44A8-B423-FF8D9F77C8FF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18DE51-AE68-4D2D-9E2E-239216697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A58292-7DF0-43FE-9D0D-36C26478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A48B-C0DF-4FDF-8F53-AE74D7BABC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2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35EF25-F4C0-4391-92F8-FAFD6D9E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2D0F5-3CB6-44A8-B423-FF8D9F77C8FF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A7859A-AF35-472F-BCA7-23340ACFE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56E0B7-43CC-48AD-98E9-10054254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A48B-C0DF-4FDF-8F53-AE74D7BABC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43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0B416-DD19-4BED-B7F4-0DB223088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8F5BEC-F450-42CD-8F3B-650174729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C70B5F-2C4B-4518-9F0B-BDF4627D0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871EE0-3867-40AA-AB70-4A0769927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2D0F5-3CB6-44A8-B423-FF8D9F77C8FF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3ABC2A-45A0-4D06-8595-5AFD0AC3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350E5A-D09D-4FFD-8952-35686DFA2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A48B-C0DF-4FDF-8F53-AE74D7BABC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575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E37A0-E50A-454F-BAD6-1B68B946E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6D099E-4EA5-4BA0-BE38-1189B2316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53CFF7-D635-4412-BFCC-EC4C2E57F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1E9601-7287-4F81-8E4C-51EEAD0CA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2D0F5-3CB6-44A8-B423-FF8D9F77C8FF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50E26B-E444-4B83-8DB2-1B84CA12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6AF241-98D3-4233-B043-D6B0C02B0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A48B-C0DF-4FDF-8F53-AE74D7BABC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285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DD3E20-556F-4113-AB9A-936343FF2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1CE05-5AD1-4578-92C1-C3B8BF9FB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A61B5-CE2D-4A3A-A81C-8E59BE07AB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정선동강" panose="020B0503000000000000" pitchFamily="50" charset="-127"/>
                <a:ea typeface="정선동강" panose="020B0503000000000000" pitchFamily="50" charset="-127"/>
              </a:defRPr>
            </a:lvl1pPr>
          </a:lstStyle>
          <a:p>
            <a:fld id="{6B82D0F5-3CB6-44A8-B423-FF8D9F77C8FF}" type="datetimeFigureOut">
              <a:rPr lang="ko-KR" altLang="en-US" smtClean="0"/>
              <a:pPr/>
              <a:t>2020-12-15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ACDE6-C528-4CFE-A067-66DAF1478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정선동강" panose="020B0503000000000000" pitchFamily="50" charset="-127"/>
                <a:ea typeface="정선동강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D4548-0902-4EFF-9EF0-6673B2985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정선동강" panose="020B0503000000000000" pitchFamily="50" charset="-127"/>
                <a:ea typeface="정선동강" panose="020B0503000000000000" pitchFamily="50" charset="-127"/>
              </a:defRPr>
            </a:lvl1pPr>
          </a:lstStyle>
          <a:p>
            <a:fld id="{5FBFA48B-C0DF-4FDF-8F53-AE74D7BABCA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258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정선동강" panose="020B0503000000000000" pitchFamily="50" charset="-127"/>
          <a:ea typeface="정선동강" panose="020B0503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정선동강" panose="020B0503000000000000" pitchFamily="50" charset="-127"/>
          <a:ea typeface="정선동강" panose="020B0503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정선동강" panose="020B0503000000000000" pitchFamily="50" charset="-127"/>
          <a:ea typeface="정선동강" panose="020B0503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정선동강" panose="020B0503000000000000" pitchFamily="50" charset="-127"/>
          <a:ea typeface="정선동강" panose="020B0503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정선동강" panose="020B0503000000000000" pitchFamily="50" charset="-127"/>
          <a:ea typeface="정선동강" panose="020B0503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정선동강" panose="020B0503000000000000" pitchFamily="50" charset="-127"/>
          <a:ea typeface="정선동강" panose="020B0503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92CBF4-8DE3-4162-80B5-F9D4F11E86A6}"/>
              </a:ext>
            </a:extLst>
          </p:cNvPr>
          <p:cNvSpPr/>
          <p:nvPr/>
        </p:nvSpPr>
        <p:spPr>
          <a:xfrm>
            <a:off x="550506" y="382555"/>
            <a:ext cx="11131421" cy="612088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C1B109-71A1-487E-9C37-D1A70E47B22E}"/>
              </a:ext>
            </a:extLst>
          </p:cNvPr>
          <p:cNvSpPr txBox="1"/>
          <p:nvPr/>
        </p:nvSpPr>
        <p:spPr>
          <a:xfrm>
            <a:off x="2685661" y="1657408"/>
            <a:ext cx="66713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팀 프로젝트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0AD14E-799C-445B-B393-BF94F41785EF}"/>
              </a:ext>
            </a:extLst>
          </p:cNvPr>
          <p:cNvSpPr txBox="1"/>
          <p:nvPr/>
        </p:nvSpPr>
        <p:spPr>
          <a:xfrm>
            <a:off x="7364962" y="4255699"/>
            <a:ext cx="3984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정선동강" panose="020B0503000000000000" pitchFamily="50" charset="-127"/>
                <a:ea typeface="정선동강" panose="020B0503000000000000" pitchFamily="50" charset="-127"/>
              </a:rPr>
              <a:t>발표자 </a:t>
            </a:r>
            <a:r>
              <a:rPr lang="en-US" altLang="ko-KR" sz="2400" dirty="0">
                <a:latin typeface="정선동강" panose="020B0503000000000000" pitchFamily="50" charset="-127"/>
                <a:ea typeface="정선동강" panose="020B0503000000000000" pitchFamily="50" charset="-127"/>
              </a:rPr>
              <a:t>- 201933011 </a:t>
            </a:r>
            <a:r>
              <a:rPr lang="ko-KR" altLang="en-US" sz="2400" dirty="0" err="1">
                <a:latin typeface="정선동강" panose="020B0503000000000000" pitchFamily="50" charset="-127"/>
                <a:ea typeface="정선동강" panose="020B0503000000000000" pitchFamily="50" charset="-127"/>
              </a:rPr>
              <a:t>나연주</a:t>
            </a:r>
            <a:endParaRPr lang="en-US" altLang="ko-KR" sz="2400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  <a:p>
            <a:endParaRPr lang="ko-KR" altLang="en-US" sz="2400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E669DB9-F2CF-4ECD-9BD2-74F9E9631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7895" y="4847751"/>
            <a:ext cx="5560520" cy="1969732"/>
          </a:xfrm>
        </p:spPr>
        <p:txBody>
          <a:bodyPr>
            <a:normAutofit/>
          </a:bodyPr>
          <a:lstStyle/>
          <a:p>
            <a:pPr lvl="0" algn="r">
              <a:defRPr/>
            </a:pPr>
            <a:r>
              <a:rPr lang="en-US" altLang="ko-KR" dirty="0">
                <a:latin typeface="정선동강" panose="020B0503000000000000" pitchFamily="50" charset="-127"/>
                <a:ea typeface="정선동강" panose="020B0503000000000000" pitchFamily="50" charset="-127"/>
              </a:rPr>
              <a:t>201933001 </a:t>
            </a:r>
            <a:r>
              <a: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rPr>
              <a:t>곽시현</a:t>
            </a:r>
            <a:endParaRPr lang="en-US" altLang="ko-KR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  <a:p>
            <a:pPr lvl="0" algn="r">
              <a:defRPr/>
            </a:pPr>
            <a:r>
              <a:rPr lang="en-US" altLang="ko-KR" dirty="0">
                <a:latin typeface="정선동강" panose="020B0503000000000000" pitchFamily="50" charset="-127"/>
                <a:ea typeface="정선동강" panose="020B0503000000000000" pitchFamily="50" charset="-127"/>
              </a:rPr>
              <a:t>201933007 </a:t>
            </a:r>
            <a:r>
              <a:rPr lang="ko-KR" altLang="en-US" dirty="0" err="1">
                <a:latin typeface="정선동강" panose="020B0503000000000000" pitchFamily="50" charset="-127"/>
                <a:ea typeface="정선동강" panose="020B0503000000000000" pitchFamily="50" charset="-127"/>
              </a:rPr>
              <a:t>김시원</a:t>
            </a:r>
            <a:endParaRPr lang="en-US" altLang="ko-KR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  <a:p>
            <a:pPr lvl="0" algn="r">
              <a:defRPr/>
            </a:pPr>
            <a:r>
              <a:rPr lang="en-US" altLang="ko-KR" dirty="0">
                <a:latin typeface="정선동강" panose="020B0503000000000000" pitchFamily="50" charset="-127"/>
                <a:ea typeface="정선동강" panose="020B0503000000000000" pitchFamily="50" charset="-127"/>
              </a:rPr>
              <a:t>201933035 </a:t>
            </a:r>
            <a:r>
              <a:rPr lang="ko-KR" altLang="en-US" dirty="0" err="1">
                <a:latin typeface="정선동강" panose="020B0503000000000000" pitchFamily="50" charset="-127"/>
                <a:ea typeface="정선동강" panose="020B0503000000000000" pitchFamily="50" charset="-127"/>
              </a:rPr>
              <a:t>주종훈</a:t>
            </a:r>
            <a:endParaRPr lang="ko-KR" altLang="en-US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873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C92FD63-79AF-4A98-9EB0-BB15DF7CAD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57" b="7841"/>
          <a:stretch/>
        </p:blipFill>
        <p:spPr>
          <a:xfrm>
            <a:off x="162447" y="3032771"/>
            <a:ext cx="11867106" cy="27355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96C7074-1BF9-49BE-8DF0-BB0393D0872D}"/>
              </a:ext>
            </a:extLst>
          </p:cNvPr>
          <p:cNvSpPr/>
          <p:nvPr/>
        </p:nvSpPr>
        <p:spPr>
          <a:xfrm>
            <a:off x="162447" y="1253486"/>
            <a:ext cx="4267849" cy="885428"/>
          </a:xfrm>
          <a:prstGeom prst="roundRect">
            <a:avLst>
              <a:gd name="adj" fmla="val 29576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데이터베이스</a:t>
            </a:r>
            <a:r>
              <a:rPr lang="en-US" altLang="ko-KR" sz="2800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-</a:t>
            </a:r>
            <a:r>
              <a:rPr lang="en-US" altLang="ko-KR" sz="2800" dirty="0" err="1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ReservedUser</a:t>
            </a:r>
            <a:r>
              <a:rPr lang="ko-KR" altLang="en-US" sz="2800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에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5E1BAD-B511-4C18-9EB2-44E66406F4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38"/>
          <a:stretch/>
        </p:blipFill>
        <p:spPr>
          <a:xfrm rot="10800000" flipH="1" flipV="1">
            <a:off x="162447" y="2453834"/>
            <a:ext cx="11867106" cy="2539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F1BC15-1B98-4AAB-95DB-52DB12B33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18" b="37994"/>
          <a:stretch/>
        </p:blipFill>
        <p:spPr>
          <a:xfrm>
            <a:off x="162447" y="2673062"/>
            <a:ext cx="11867106" cy="4407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F8110CC-EE2F-4320-A77B-B5E54D217933}"/>
              </a:ext>
            </a:extLst>
          </p:cNvPr>
          <p:cNvSpPr/>
          <p:nvPr/>
        </p:nvSpPr>
        <p:spPr>
          <a:xfrm>
            <a:off x="4803494" y="2453833"/>
            <a:ext cx="833377" cy="8524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B92C2-970B-4671-B841-20F1E2A77008}"/>
              </a:ext>
            </a:extLst>
          </p:cNvPr>
          <p:cNvSpPr/>
          <p:nvPr/>
        </p:nvSpPr>
        <p:spPr>
          <a:xfrm>
            <a:off x="2421039" y="2467181"/>
            <a:ext cx="833377" cy="8524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7A9F20-D678-4170-804C-749D15630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431" y="3644661"/>
            <a:ext cx="2219144" cy="2701567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0E71E1A8-DB6F-4E4C-93F5-E70663A2A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789224"/>
              </p:ext>
            </p:extLst>
          </p:nvPr>
        </p:nvGraphicFramePr>
        <p:xfrm>
          <a:off x="4696515" y="4282633"/>
          <a:ext cx="1669561" cy="1875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561">
                  <a:extLst>
                    <a:ext uri="{9D8B030D-6E8A-4147-A177-3AD203B41FA5}">
                      <a16:colId xmlns:a16="http://schemas.microsoft.com/office/drawing/2014/main" val="1329269489"/>
                    </a:ext>
                  </a:extLst>
                </a:gridCol>
              </a:tblGrid>
              <a:tr h="6404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정선동강" panose="020B0503000000000000" pitchFamily="50" charset="-127"/>
                          <a:ea typeface="정선동강" panose="020B0503000000000000" pitchFamily="50" charset="-127"/>
                        </a:rPr>
                        <a:t>유아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91198"/>
                  </a:ext>
                </a:extLst>
              </a:tr>
              <a:tr h="617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정선동강" panose="020B0503000000000000" pitchFamily="50" charset="-127"/>
                          <a:ea typeface="정선동강" panose="020B0503000000000000" pitchFamily="50" charset="-127"/>
                        </a:rPr>
                        <a:t>성인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733912"/>
                  </a:ext>
                </a:extLst>
              </a:tr>
              <a:tr h="617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정선동강" panose="020B0503000000000000" pitchFamily="50" charset="-127"/>
                          <a:ea typeface="정선동강" panose="020B0503000000000000" pitchFamily="50" charset="-127"/>
                        </a:rPr>
                        <a:t>초등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015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3A8318F-9583-4BC2-8EC7-5897D79AE4E2}"/>
              </a:ext>
            </a:extLst>
          </p:cNvPr>
          <p:cNvSpPr txBox="1"/>
          <p:nvPr/>
        </p:nvSpPr>
        <p:spPr>
          <a:xfrm>
            <a:off x="6479016" y="4620016"/>
            <a:ext cx="4340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정선동강" panose="020B0503000000000000" pitchFamily="50" charset="-127"/>
                <a:ea typeface="정선동강" panose="020B0503000000000000" pitchFamily="50" charset="-127"/>
              </a:rPr>
              <a:t>회원가입시 받은 생년월일로 나이를 계산하여 할인이 적용 된다</a:t>
            </a:r>
            <a:r>
              <a:rPr lang="en-US" altLang="ko-KR" sz="2400" dirty="0">
                <a:latin typeface="정선동강" panose="020B0503000000000000" pitchFamily="50" charset="-127"/>
                <a:ea typeface="정선동강" panose="020B0503000000000000" pitchFamily="50" charset="-127"/>
              </a:rPr>
              <a:t>.</a:t>
            </a:r>
            <a:endParaRPr lang="ko-KR" altLang="en-US" sz="2400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323A38-59BB-4318-A680-CCB180B2D73F}"/>
              </a:ext>
            </a:extLst>
          </p:cNvPr>
          <p:cNvSpPr/>
          <p:nvPr/>
        </p:nvSpPr>
        <p:spPr>
          <a:xfrm>
            <a:off x="1979271" y="3553428"/>
            <a:ext cx="8970380" cy="29631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04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6D3B4A-9080-44BA-B8BB-4C2E455875CB}"/>
              </a:ext>
            </a:extLst>
          </p:cNvPr>
          <p:cNvSpPr txBox="1"/>
          <p:nvPr/>
        </p:nvSpPr>
        <p:spPr>
          <a:xfrm>
            <a:off x="0" y="15522"/>
            <a:ext cx="355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예매 확인</a:t>
            </a:r>
            <a:r>
              <a:rPr lang="en-US" altLang="ko-KR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회원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B274C4-0734-406D-A6AA-EA4819784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1" y="600297"/>
            <a:ext cx="10828958" cy="59956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4ADF0F81-33E7-4BDE-B801-628F0A2AA972}"/>
              </a:ext>
            </a:extLst>
          </p:cNvPr>
          <p:cNvSpPr/>
          <p:nvPr/>
        </p:nvSpPr>
        <p:spPr>
          <a:xfrm>
            <a:off x="3946969" y="3429000"/>
            <a:ext cx="3576576" cy="1120904"/>
          </a:xfrm>
          <a:prstGeom prst="wedgeRectCallout">
            <a:avLst>
              <a:gd name="adj1" fmla="val -20668"/>
              <a:gd name="adj2" fmla="val -8125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dataGrid</a:t>
            </a:r>
            <a:r>
              <a:rPr lang="ko-KR" altLang="en-US" sz="2400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에 출발날짜가 오늘 이전 인 것은 뜨지 않는다</a:t>
            </a:r>
            <a:r>
              <a:rPr lang="en-US" altLang="ko-KR" sz="2400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92AAD582-D581-411F-B55A-22F7DF871CCC}"/>
              </a:ext>
            </a:extLst>
          </p:cNvPr>
          <p:cNvSpPr/>
          <p:nvPr/>
        </p:nvSpPr>
        <p:spPr>
          <a:xfrm>
            <a:off x="8174349" y="600297"/>
            <a:ext cx="2474360" cy="1367399"/>
          </a:xfrm>
          <a:prstGeom prst="borderCallout1">
            <a:avLst>
              <a:gd name="adj1" fmla="val 47981"/>
              <a:gd name="adj2" fmla="val -574"/>
              <a:gd name="adj3" fmla="val 112500"/>
              <a:gd name="adj4" fmla="val -38333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셀 선택 시 </a:t>
            </a:r>
            <a:endParaRPr lang="en-US" altLang="ko-KR" sz="2400" dirty="0">
              <a:solidFill>
                <a:schemeClr val="tx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▼승차권 정보에 </a:t>
            </a:r>
            <a:endParaRPr lang="en-US" altLang="ko-KR" sz="2400" dirty="0">
              <a:solidFill>
                <a:schemeClr val="tx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관련 정보가 뜬다</a:t>
            </a:r>
            <a:r>
              <a:rPr lang="en-US" altLang="ko-KR" sz="2400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 </a:t>
            </a: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596429BE-9FBD-443D-AAEE-A6BE166A4E5B}"/>
              </a:ext>
            </a:extLst>
          </p:cNvPr>
          <p:cNvSpPr/>
          <p:nvPr/>
        </p:nvSpPr>
        <p:spPr>
          <a:xfrm flipH="1">
            <a:off x="5613722" y="3599727"/>
            <a:ext cx="2843514" cy="1973215"/>
          </a:xfrm>
          <a:prstGeom prst="borderCallout1">
            <a:avLst>
              <a:gd name="adj1" fmla="val 48804"/>
              <a:gd name="adj2" fmla="val -157"/>
              <a:gd name="adj3" fmla="val 123567"/>
              <a:gd name="adj4" fmla="val -40543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취소 버튼 클릭 시</a:t>
            </a:r>
            <a:endParaRPr lang="en-US" altLang="ko-KR" sz="2400" dirty="0">
              <a:solidFill>
                <a:schemeClr val="tx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데이터 베이스에서도 </a:t>
            </a:r>
            <a:endParaRPr lang="en-US" altLang="ko-KR" sz="2400" dirty="0">
              <a:solidFill>
                <a:schemeClr val="tx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삭제 된다</a:t>
            </a:r>
            <a:r>
              <a:rPr lang="en-US" altLang="ko-KR" sz="2400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.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ReservedUser&amp;Seat</a:t>
            </a:r>
            <a:r>
              <a:rPr lang="en-US" altLang="ko-KR" sz="2400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4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E08703-602F-4000-8E03-7FAD4EC0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31" y="600297"/>
            <a:ext cx="10821338" cy="5955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782807-6922-4003-A218-DD50D10109F2}"/>
              </a:ext>
            </a:extLst>
          </p:cNvPr>
          <p:cNvSpPr txBox="1"/>
          <p:nvPr/>
        </p:nvSpPr>
        <p:spPr>
          <a:xfrm>
            <a:off x="0" y="15522"/>
            <a:ext cx="4096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정보입력</a:t>
            </a:r>
            <a:r>
              <a:rPr lang="en-US" altLang="ko-KR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비회원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8CC827-5611-4275-85BE-D9C3FC52C38D}"/>
              </a:ext>
            </a:extLst>
          </p:cNvPr>
          <p:cNvSpPr/>
          <p:nvPr/>
        </p:nvSpPr>
        <p:spPr>
          <a:xfrm>
            <a:off x="1311597" y="2476050"/>
            <a:ext cx="1464203" cy="557429"/>
          </a:xfrm>
          <a:prstGeom prst="rect">
            <a:avLst/>
          </a:prstGeom>
          <a:solidFill>
            <a:srgbClr val="FFC000">
              <a:alpha val="4117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홈</a:t>
            </a:r>
            <a:endParaRPr lang="ko-KR" altLang="en-US" sz="2800" dirty="0">
              <a:solidFill>
                <a:schemeClr val="bg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DF0C8D-5378-4155-BFC1-BBA5C44EFA5B}"/>
              </a:ext>
            </a:extLst>
          </p:cNvPr>
          <p:cNvSpPr/>
          <p:nvPr/>
        </p:nvSpPr>
        <p:spPr>
          <a:xfrm>
            <a:off x="1315966" y="3612653"/>
            <a:ext cx="1464203" cy="557429"/>
          </a:xfrm>
          <a:prstGeom prst="rect">
            <a:avLst/>
          </a:prstGeom>
          <a:solidFill>
            <a:srgbClr val="FFC000">
              <a:alpha val="4117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현재페이지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764413-E01A-4322-9ADB-272E0983A742}"/>
              </a:ext>
            </a:extLst>
          </p:cNvPr>
          <p:cNvSpPr/>
          <p:nvPr/>
        </p:nvSpPr>
        <p:spPr>
          <a:xfrm>
            <a:off x="830893" y="4630517"/>
            <a:ext cx="2425609" cy="557429"/>
          </a:xfrm>
          <a:prstGeom prst="rect">
            <a:avLst/>
          </a:prstGeom>
          <a:solidFill>
            <a:srgbClr val="FFC000">
              <a:alpha val="4117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비회원 </a:t>
            </a:r>
            <a:r>
              <a:rPr lang="en-US" altLang="ko-KR" sz="2000" dirty="0">
                <a:solidFill>
                  <a:schemeClr val="bg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예매 </a:t>
            </a:r>
            <a:r>
              <a:rPr lang="ko-KR" altLang="en-US" sz="2000" dirty="0" err="1">
                <a:solidFill>
                  <a:schemeClr val="bg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확인창</a:t>
            </a:r>
            <a:r>
              <a:rPr lang="ko-KR" altLang="en-US" sz="2000" dirty="0">
                <a:solidFill>
                  <a:schemeClr val="bg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 </a:t>
            </a:r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743EA453-630A-417F-A66B-0D48CCF34C26}"/>
              </a:ext>
            </a:extLst>
          </p:cNvPr>
          <p:cNvSpPr/>
          <p:nvPr/>
        </p:nvSpPr>
        <p:spPr>
          <a:xfrm>
            <a:off x="8530541" y="484550"/>
            <a:ext cx="2766349" cy="2189202"/>
          </a:xfrm>
          <a:prstGeom prst="borderCallout1">
            <a:avLst>
              <a:gd name="adj1" fmla="val 39899"/>
              <a:gd name="adj2" fmla="val 35"/>
              <a:gd name="adj3" fmla="val 113557"/>
              <a:gd name="adj4" fmla="val -34986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비회원의 정보가 </a:t>
            </a:r>
            <a:r>
              <a:rPr lang="en-US" altLang="ko-KR" sz="2000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nonuser</a:t>
            </a:r>
            <a:r>
              <a:rPr lang="ko-KR" altLang="en-US" sz="2000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에 저장되며 </a:t>
            </a:r>
            <a:r>
              <a:rPr lang="ko-KR" altLang="en-US" sz="2000" dirty="0" err="1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예매시</a:t>
            </a:r>
            <a:r>
              <a:rPr lang="ko-KR" altLang="en-US" sz="2000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 정보는 자동으로 삭제된다</a:t>
            </a:r>
            <a:r>
              <a:rPr lang="en-US" altLang="ko-KR" sz="2000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F050D33-E4CA-4A9C-93EC-1C643801D701}"/>
              </a:ext>
            </a:extLst>
          </p:cNvPr>
          <p:cNvGrpSpPr/>
          <p:nvPr/>
        </p:nvGrpSpPr>
        <p:grpSpPr>
          <a:xfrm>
            <a:off x="149569" y="1412110"/>
            <a:ext cx="11357100" cy="5074905"/>
            <a:chOff x="137993" y="281002"/>
            <a:chExt cx="11407152" cy="581782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DCA5E24-8A05-4F0A-B79D-B1E233F0E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93" y="759587"/>
              <a:ext cx="2577566" cy="5339243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6E77C71-F5BE-409B-8183-E9924AD9F901}"/>
                </a:ext>
              </a:extLst>
            </p:cNvPr>
            <p:cNvGrpSpPr/>
            <p:nvPr/>
          </p:nvGrpSpPr>
          <p:grpSpPr>
            <a:xfrm>
              <a:off x="393539" y="281002"/>
              <a:ext cx="11151606" cy="5806548"/>
              <a:chOff x="393539" y="281002"/>
              <a:chExt cx="11151606" cy="5806548"/>
            </a:xfrm>
          </p:grpSpPr>
          <p:pic>
            <p:nvPicPr>
              <p:cNvPr id="19" name="그림 18" descr="텍스트, 하늘, 실외이(가) 표시된 사진&#10;&#10;자동 생성된 설명">
                <a:extLst>
                  <a:ext uri="{FF2B5EF4-FFF2-40B4-BE49-F238E27FC236}">
                    <a16:creationId xmlns:a16="http://schemas.microsoft.com/office/drawing/2014/main" id="{352E8307-22E5-4C57-9516-6B0BDC53A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2736" y="750697"/>
                <a:ext cx="2578832" cy="5334462"/>
              </a:xfrm>
              <a:prstGeom prst="rect">
                <a:avLst/>
              </a:prstGeom>
            </p:spPr>
          </p:pic>
          <p:pic>
            <p:nvPicPr>
              <p:cNvPr id="20" name="그림 19" descr="텍스트, 어두운, 일몰, 밤하늘이(가) 표시된 사진&#10;&#10;자동 생성된 설명">
                <a:extLst>
                  <a:ext uri="{FF2B5EF4-FFF2-40B4-BE49-F238E27FC236}">
                    <a16:creationId xmlns:a16="http://schemas.microsoft.com/office/drawing/2014/main" id="{C633ADA5-FEF9-4355-8AFC-8FAD5810B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1398" y="745916"/>
                <a:ext cx="2577566" cy="5339243"/>
              </a:xfrm>
              <a:prstGeom prst="rect">
                <a:avLst/>
              </a:prstGeom>
            </p:spPr>
          </p:pic>
          <p:pic>
            <p:nvPicPr>
              <p:cNvPr id="21" name="그림 20" descr="텍스트, 나무, 실외, 표지판이(가) 표시된 사진&#10;&#10;자동 생성된 설명">
                <a:extLst>
                  <a:ext uri="{FF2B5EF4-FFF2-40B4-BE49-F238E27FC236}">
                    <a16:creationId xmlns:a16="http://schemas.microsoft.com/office/drawing/2014/main" id="{8AD151FE-7CE8-48BB-8D25-481FBEE4C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6655" y="748307"/>
                <a:ext cx="2577566" cy="5339243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239ED3-491A-4B11-8657-E11270FB1E8D}"/>
                  </a:ext>
                </a:extLst>
              </p:cNvPr>
              <p:cNvSpPr txBox="1"/>
              <p:nvPr/>
            </p:nvSpPr>
            <p:spPr>
              <a:xfrm>
                <a:off x="393539" y="281002"/>
                <a:ext cx="11151606" cy="5292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정선동강" panose="020B0503000000000000" pitchFamily="50" charset="-127"/>
                    <a:ea typeface="정선동강" panose="020B0503000000000000" pitchFamily="50" charset="-127"/>
                    <a:cs typeface="THE외계인설명서" panose="02020503020101020101" pitchFamily="18" charset="-127"/>
                  </a:rPr>
                  <a:t>다섯가지의 광고가 </a:t>
                </a:r>
                <a:r>
                  <a:rPr lang="en-US" altLang="ko-KR" sz="2400" dirty="0">
                    <a:latin typeface="정선동강" panose="020B0503000000000000" pitchFamily="50" charset="-127"/>
                    <a:ea typeface="정선동강" panose="020B0503000000000000" pitchFamily="50" charset="-127"/>
                    <a:cs typeface="THE외계인설명서" panose="02020503020101020101" pitchFamily="18" charset="-127"/>
                  </a:rPr>
                  <a:t>30</a:t>
                </a:r>
                <a:r>
                  <a:rPr lang="ko-KR" altLang="en-US" sz="2400" dirty="0">
                    <a:latin typeface="정선동강" panose="020B0503000000000000" pitchFamily="50" charset="-127"/>
                    <a:ea typeface="정선동강" panose="020B0503000000000000" pitchFamily="50" charset="-127"/>
                    <a:cs typeface="THE외계인설명서" panose="02020503020101020101" pitchFamily="18" charset="-127"/>
                  </a:rPr>
                  <a:t>초에 한번씩 바뀌는 이미지 슬라이드 이벤트이다</a:t>
                </a:r>
                <a:r>
                  <a:rPr lang="en-US" altLang="ko-KR" sz="2400" dirty="0">
                    <a:latin typeface="정선동강" panose="020B0503000000000000" pitchFamily="50" charset="-127"/>
                    <a:ea typeface="정선동강" panose="020B0503000000000000" pitchFamily="50" charset="-127"/>
                    <a:cs typeface="THE외계인설명서" panose="02020503020101020101" pitchFamily="18" charset="-127"/>
                  </a:rPr>
                  <a:t>.</a:t>
                </a:r>
                <a:endParaRPr lang="ko-KR" altLang="en-US" sz="2400" dirty="0">
                  <a:latin typeface="정선동강" panose="020B0503000000000000" pitchFamily="50" charset="-127"/>
                  <a:ea typeface="정선동강" panose="020B0503000000000000" pitchFamily="50" charset="-127"/>
                  <a:cs typeface="THE외계인설명서" panose="020205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407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5CFFAFA6-C038-4CAB-BD67-BE6607F6D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53" y="775503"/>
            <a:ext cx="10783234" cy="58398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821B8DF-2C1E-49E9-900B-6084F8ECBE96}"/>
              </a:ext>
            </a:extLst>
          </p:cNvPr>
          <p:cNvSpPr txBox="1"/>
          <p:nvPr/>
        </p:nvSpPr>
        <p:spPr>
          <a:xfrm>
            <a:off x="0" y="15522"/>
            <a:ext cx="6894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버스예매</a:t>
            </a:r>
            <a:r>
              <a:rPr lang="en-US" altLang="ko-KR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비회원 </a:t>
            </a:r>
            <a:r>
              <a:rPr lang="en-US" altLang="ko-KR" sz="28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(</a:t>
            </a:r>
            <a:r>
              <a:rPr lang="ko-KR" altLang="en-US" sz="28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회원과 동일</a:t>
            </a:r>
            <a:r>
              <a:rPr lang="en-US" altLang="ko-KR" sz="28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)</a:t>
            </a:r>
            <a:endParaRPr lang="ko-KR" altLang="en-US" sz="4000" b="1" dirty="0">
              <a:latin typeface="정선동강" panose="020B0503000000000000" pitchFamily="50" charset="-127"/>
              <a:ea typeface="정선동강" panose="020B0503000000000000" pitchFamily="50" charset="-127"/>
              <a:cs typeface="THE외계인설명서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360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9C9909-8D39-4868-BBB7-5D2EC3DBD8E7}"/>
              </a:ext>
            </a:extLst>
          </p:cNvPr>
          <p:cNvSpPr txBox="1"/>
          <p:nvPr/>
        </p:nvSpPr>
        <p:spPr>
          <a:xfrm>
            <a:off x="0" y="15522"/>
            <a:ext cx="4187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결제화면</a:t>
            </a:r>
            <a:r>
              <a:rPr lang="en-US" altLang="ko-KR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비회원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6C97A6-690C-4999-8CF9-D81645A81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75" y="732436"/>
            <a:ext cx="10767993" cy="58304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5734BAB-864A-460B-ABC0-2A556FCE927B}"/>
              </a:ext>
            </a:extLst>
          </p:cNvPr>
          <p:cNvSpPr/>
          <p:nvPr/>
        </p:nvSpPr>
        <p:spPr>
          <a:xfrm>
            <a:off x="7130005" y="5289630"/>
            <a:ext cx="1932972" cy="532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4E056-203F-4D1D-88DB-3FA10F7CDCD1}"/>
              </a:ext>
            </a:extLst>
          </p:cNvPr>
          <p:cNvSpPr txBox="1"/>
          <p:nvPr/>
        </p:nvSpPr>
        <p:spPr>
          <a:xfrm>
            <a:off x="9668718" y="4441901"/>
            <a:ext cx="2430683" cy="13234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정선동강" panose="020B0503000000000000" pitchFamily="50" charset="-127"/>
                <a:ea typeface="정선동강" panose="020B0503000000000000" pitchFamily="50" charset="-127"/>
              </a:rPr>
              <a:t>비회원은  할인 적용이 되지 않아 생년월일에 따른 할인 없이 금액이 통일된다</a:t>
            </a:r>
            <a:r>
              <a:rPr lang="en-US" altLang="ko-KR" sz="2000" dirty="0">
                <a:latin typeface="정선동강" panose="020B0503000000000000" pitchFamily="50" charset="-127"/>
                <a:ea typeface="정선동강" panose="020B0503000000000000" pitchFamily="50" charset="-127"/>
              </a:rPr>
              <a:t>.</a:t>
            </a:r>
            <a:endParaRPr lang="ko-KR" altLang="en-US" sz="2000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sp>
        <p:nvSpPr>
          <p:cNvPr id="7" name="설명선: 선 6">
            <a:extLst>
              <a:ext uri="{FF2B5EF4-FFF2-40B4-BE49-F238E27FC236}">
                <a16:creationId xmlns:a16="http://schemas.microsoft.com/office/drawing/2014/main" id="{5180FAC4-7B67-408C-A444-C7DD12223DBA}"/>
              </a:ext>
            </a:extLst>
          </p:cNvPr>
          <p:cNvSpPr/>
          <p:nvPr/>
        </p:nvSpPr>
        <p:spPr>
          <a:xfrm flipH="1">
            <a:off x="4526280" y="3741576"/>
            <a:ext cx="2919922" cy="1833523"/>
          </a:xfrm>
          <a:prstGeom prst="borderCallout1">
            <a:avLst>
              <a:gd name="adj1" fmla="val 48299"/>
              <a:gd name="adj2" fmla="val 420"/>
              <a:gd name="adj3" fmla="val 112500"/>
              <a:gd name="adj4" fmla="val -38333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NonUser</a:t>
            </a:r>
            <a:r>
              <a:rPr lang="ko-KR" altLang="en-US" sz="2000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의 정보는 </a:t>
            </a:r>
            <a:endParaRPr lang="en-US" altLang="ko-KR" sz="2000" dirty="0">
              <a:solidFill>
                <a:schemeClr val="tx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결제와 동시에 삭제 되고 </a:t>
            </a:r>
            <a:r>
              <a:rPr lang="en-US" altLang="ko-KR" sz="2000" dirty="0" err="1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ReservedNonUser</a:t>
            </a:r>
            <a:r>
              <a:rPr lang="ko-KR" altLang="en-US" sz="2000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에만 저장 되기 때문에 같은 정보로 예매가 가능하다</a:t>
            </a:r>
            <a:r>
              <a:rPr lang="en-US" altLang="ko-KR" sz="2000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49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DCA1E0-55D4-477B-B7DC-39D2AB665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41" y="798652"/>
            <a:ext cx="10813717" cy="5816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0B9958-26C3-4C68-AA48-CC750B893FB2}"/>
              </a:ext>
            </a:extLst>
          </p:cNvPr>
          <p:cNvSpPr txBox="1"/>
          <p:nvPr/>
        </p:nvSpPr>
        <p:spPr>
          <a:xfrm>
            <a:off x="0" y="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예매 확인</a:t>
            </a:r>
            <a:r>
              <a:rPr lang="en-US" altLang="ko-KR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비회원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5CCDD9-2A90-4249-97D5-8BDFE7C6DA58}"/>
              </a:ext>
            </a:extLst>
          </p:cNvPr>
          <p:cNvSpPr/>
          <p:nvPr/>
        </p:nvSpPr>
        <p:spPr>
          <a:xfrm>
            <a:off x="3554963" y="1608881"/>
            <a:ext cx="4049604" cy="532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F2667-826D-496C-A6CB-47D3FFE13E6E}"/>
              </a:ext>
            </a:extLst>
          </p:cNvPr>
          <p:cNvSpPr txBox="1"/>
          <p:nvPr/>
        </p:nvSpPr>
        <p:spPr>
          <a:xfrm>
            <a:off x="6516547" y="486279"/>
            <a:ext cx="3226959" cy="10156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정선동강" panose="020B0503000000000000" pitchFamily="50" charset="-127"/>
                <a:ea typeface="정선동강" panose="020B0503000000000000" pitchFamily="50" charset="-127"/>
              </a:rPr>
              <a:t>회원과 다르게 전화번호로 </a:t>
            </a:r>
            <a:r>
              <a:rPr lang="en-US" altLang="ko-KR" sz="2000" dirty="0" err="1">
                <a:latin typeface="정선동강" panose="020B0503000000000000" pitchFamily="50" charset="-127"/>
                <a:ea typeface="정선동강" panose="020B0503000000000000" pitchFamily="50" charset="-127"/>
              </a:rPr>
              <a:t>reservedNouser</a:t>
            </a:r>
            <a:r>
              <a:rPr lang="ko-KR" altLang="en-US" sz="2000" dirty="0">
                <a:latin typeface="정선동강" panose="020B0503000000000000" pitchFamily="50" charset="-127"/>
                <a:ea typeface="정선동강" panose="020B0503000000000000" pitchFamily="50" charset="-127"/>
              </a:rPr>
              <a:t>에서 정보를 찾는다</a:t>
            </a:r>
            <a:r>
              <a:rPr lang="en-US" altLang="ko-KR" sz="2000" dirty="0">
                <a:latin typeface="정선동강" panose="020B0503000000000000" pitchFamily="50" charset="-127"/>
                <a:ea typeface="정선동강" panose="020B0503000000000000" pitchFamily="50" charset="-127"/>
              </a:rPr>
              <a:t>.</a:t>
            </a:r>
            <a:endParaRPr lang="ko-KR" altLang="en-US" sz="2000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840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A5D1B87-D913-450D-9646-9EB2C3FC5E56}"/>
              </a:ext>
            </a:extLst>
          </p:cNvPr>
          <p:cNvSpPr/>
          <p:nvPr/>
        </p:nvSpPr>
        <p:spPr>
          <a:xfrm>
            <a:off x="3219690" y="722897"/>
            <a:ext cx="5752619" cy="541220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A77A9-23A1-4FE6-B761-78C0C383C2D8}"/>
              </a:ext>
            </a:extLst>
          </p:cNvPr>
          <p:cNvSpPr txBox="1"/>
          <p:nvPr/>
        </p:nvSpPr>
        <p:spPr>
          <a:xfrm>
            <a:off x="3430464" y="2673752"/>
            <a:ext cx="61615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프로그램 시연</a:t>
            </a:r>
            <a:endParaRPr lang="en-US" altLang="ko-KR" sz="7200" dirty="0">
              <a:latin typeface="정선동강" panose="020B0503000000000000" pitchFamily="50" charset="-127"/>
              <a:ea typeface="정선동강" panose="020B0503000000000000" pitchFamily="50" charset="-127"/>
              <a:cs typeface="THE외계인설명서" panose="02020503020101020101" pitchFamily="18" charset="-127"/>
            </a:endParaRPr>
          </a:p>
          <a:p>
            <a:endParaRPr lang="en-US" altLang="ko-KR" sz="7200" dirty="0">
              <a:latin typeface="정선동강" panose="020B0503000000000000" pitchFamily="50" charset="-127"/>
              <a:ea typeface="정선동강" panose="020B0503000000000000" pitchFamily="50" charset="-127"/>
              <a:cs typeface="THE외계인설명서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20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C0344B63-3BA6-4373-8D1C-294B188348D1}"/>
              </a:ext>
            </a:extLst>
          </p:cNvPr>
          <p:cNvSpPr/>
          <p:nvPr/>
        </p:nvSpPr>
        <p:spPr>
          <a:xfrm>
            <a:off x="3123422" y="536510"/>
            <a:ext cx="5945155" cy="578497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pic>
        <p:nvPicPr>
          <p:cNvPr id="17" name="그림 16" descr="빈 버스의 내부">
            <a:extLst>
              <a:ext uri="{FF2B5EF4-FFF2-40B4-BE49-F238E27FC236}">
                <a16:creationId xmlns:a16="http://schemas.microsoft.com/office/drawing/2014/main" id="{1C4E5EAB-3915-46E4-9957-99451FEEB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5" y="3569167"/>
            <a:ext cx="2166259" cy="2076062"/>
          </a:xfrm>
          <a:prstGeom prst="ellipse">
            <a:avLst/>
          </a:prstGeom>
        </p:spPr>
      </p:pic>
      <p:pic>
        <p:nvPicPr>
          <p:cNvPr id="25" name="그래픽 24" descr="버스 윤곽선">
            <a:extLst>
              <a:ext uri="{FF2B5EF4-FFF2-40B4-BE49-F238E27FC236}">
                <a16:creationId xmlns:a16="http://schemas.microsoft.com/office/drawing/2014/main" id="{EF2FA20B-35B6-41B1-AEC8-EACD199C1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0154" y="1559286"/>
            <a:ext cx="3751686" cy="37516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82E1327-75EE-4711-9D0C-289631298333}"/>
              </a:ext>
            </a:extLst>
          </p:cNvPr>
          <p:cNvSpPr txBox="1"/>
          <p:nvPr/>
        </p:nvSpPr>
        <p:spPr>
          <a:xfrm>
            <a:off x="3745780" y="1547028"/>
            <a:ext cx="4700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버스 예매 프로그램</a:t>
            </a:r>
            <a:endParaRPr lang="en-US" altLang="ko-KR" sz="4000" dirty="0">
              <a:latin typeface="정선동강" panose="020B0503000000000000" pitchFamily="50" charset="-127"/>
              <a:ea typeface="정선동강" panose="020B0503000000000000" pitchFamily="50" charset="-127"/>
              <a:cs typeface="THE외계인설명서" panose="020205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09276-1F6F-406A-8084-7848C738BD3A}"/>
              </a:ext>
            </a:extLst>
          </p:cNvPr>
          <p:cNvSpPr txBox="1"/>
          <p:nvPr/>
        </p:nvSpPr>
        <p:spPr>
          <a:xfrm>
            <a:off x="3853543" y="4607198"/>
            <a:ext cx="4450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정선동강" panose="020B0503000000000000" pitchFamily="50" charset="-127"/>
                <a:ea typeface="정선동강" panose="020B0503000000000000" pitchFamily="50" charset="-127"/>
              </a:rPr>
              <a:t>출발지와 도착지를 고른 후</a:t>
            </a:r>
            <a:r>
              <a:rPr lang="en-US" altLang="ko-KR" sz="2000" dirty="0">
                <a:latin typeface="정선동강" panose="020B0503000000000000" pitchFamily="50" charset="-127"/>
                <a:ea typeface="정선동강" panose="020B0503000000000000" pitchFamily="50" charset="-127"/>
              </a:rPr>
              <a:t>, </a:t>
            </a:r>
            <a:r>
              <a:rPr lang="ko-KR" altLang="en-US" sz="2000" dirty="0">
                <a:latin typeface="정선동강" panose="020B0503000000000000" pitchFamily="50" charset="-127"/>
                <a:ea typeface="정선동강" panose="020B0503000000000000" pitchFamily="50" charset="-127"/>
              </a:rPr>
              <a:t>원하는 시간의 고속버스를 선택하여 예매 할 수 있는 프로그램이다</a:t>
            </a:r>
            <a:r>
              <a:rPr lang="en-US" altLang="ko-KR" sz="2000" dirty="0">
                <a:latin typeface="정선동강" panose="020B0503000000000000" pitchFamily="50" charset="-127"/>
                <a:ea typeface="정선동강" panose="020B0503000000000000" pitchFamily="50" charset="-127"/>
              </a:rPr>
              <a:t>.</a:t>
            </a:r>
            <a:endParaRPr lang="ko-KR" altLang="en-US" sz="2000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785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569373-E8EF-4989-8F1C-357C72850228}"/>
              </a:ext>
            </a:extLst>
          </p:cNvPr>
          <p:cNvGrpSpPr/>
          <p:nvPr/>
        </p:nvGrpSpPr>
        <p:grpSpPr>
          <a:xfrm>
            <a:off x="8168241" y="497356"/>
            <a:ext cx="2723472" cy="2263877"/>
            <a:chOff x="7321194" y="200069"/>
            <a:chExt cx="2723472" cy="2263877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C58BAC53-2113-4F6F-AD60-7C532BE54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1194" y="200069"/>
              <a:ext cx="2543568" cy="179097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614104-645A-4F1E-9323-92FBBDE81DEB}"/>
                </a:ext>
              </a:extLst>
            </p:cNvPr>
            <p:cNvSpPr txBox="1"/>
            <p:nvPr/>
          </p:nvSpPr>
          <p:spPr>
            <a:xfrm>
              <a:off x="8838918" y="2002281"/>
              <a:ext cx="1205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400" dirty="0">
                  <a:latin typeface="정선동강" panose="020B0503000000000000" pitchFamily="50" charset="-127"/>
                  <a:ea typeface="정선동강" panose="020B0503000000000000" pitchFamily="50" charset="-127"/>
                </a:rPr>
                <a:t>비회원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2B326A-EC75-4839-9D0D-F61DE69A49AB}"/>
              </a:ext>
            </a:extLst>
          </p:cNvPr>
          <p:cNvGrpSpPr/>
          <p:nvPr/>
        </p:nvGrpSpPr>
        <p:grpSpPr>
          <a:xfrm>
            <a:off x="5556171" y="233998"/>
            <a:ext cx="2585423" cy="2508134"/>
            <a:chOff x="4489035" y="170469"/>
            <a:chExt cx="2585423" cy="2508134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53288758-463A-4072-8037-981893F7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035" y="170469"/>
              <a:ext cx="2474653" cy="20347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BFF927-3642-4109-8F4C-926FC31FB163}"/>
                </a:ext>
              </a:extLst>
            </p:cNvPr>
            <p:cNvSpPr txBox="1"/>
            <p:nvPr/>
          </p:nvSpPr>
          <p:spPr>
            <a:xfrm>
              <a:off x="6169389" y="2216938"/>
              <a:ext cx="905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400" dirty="0">
                  <a:latin typeface="정선동강" panose="020B0503000000000000" pitchFamily="50" charset="-127"/>
                  <a:ea typeface="정선동강" panose="020B0503000000000000" pitchFamily="50" charset="-127"/>
                </a:rPr>
                <a:t>회원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11A3F8-041C-40ED-9B7A-3A27F47CC76E}"/>
              </a:ext>
            </a:extLst>
          </p:cNvPr>
          <p:cNvGrpSpPr/>
          <p:nvPr/>
        </p:nvGrpSpPr>
        <p:grpSpPr>
          <a:xfrm>
            <a:off x="1630722" y="745710"/>
            <a:ext cx="2182979" cy="2001038"/>
            <a:chOff x="1290828" y="407611"/>
            <a:chExt cx="2182979" cy="2001038"/>
          </a:xfrm>
        </p:grpSpPr>
        <p:pic>
          <p:nvPicPr>
            <p:cNvPr id="18" name="그림 17" descr="텍스트이(가) 표시된 사진&#10;&#10;자동 생성된 설명">
              <a:extLst>
                <a:ext uri="{FF2B5EF4-FFF2-40B4-BE49-F238E27FC236}">
                  <a16:creationId xmlns:a16="http://schemas.microsoft.com/office/drawing/2014/main" id="{0ADA126A-E4BC-43E8-9280-11278E6D7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828" y="407611"/>
              <a:ext cx="2072820" cy="153937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9C4E8CB-C159-412C-A581-8B76ED87DF0A}"/>
                </a:ext>
              </a:extLst>
            </p:cNvPr>
            <p:cNvSpPr txBox="1"/>
            <p:nvPr/>
          </p:nvSpPr>
          <p:spPr>
            <a:xfrm>
              <a:off x="2568738" y="1946984"/>
              <a:ext cx="905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400" dirty="0">
                  <a:latin typeface="정선동강" panose="020B0503000000000000" pitchFamily="50" charset="-127"/>
                  <a:ea typeface="정선동강" panose="020B0503000000000000" pitchFamily="50" charset="-127"/>
                </a:rPr>
                <a:t>버스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535A085-AEBB-4EC2-BB89-5C389ECE0AD2}"/>
              </a:ext>
            </a:extLst>
          </p:cNvPr>
          <p:cNvGrpSpPr/>
          <p:nvPr/>
        </p:nvGrpSpPr>
        <p:grpSpPr>
          <a:xfrm>
            <a:off x="935105" y="3948022"/>
            <a:ext cx="2004234" cy="2677541"/>
            <a:chOff x="1222302" y="4055828"/>
            <a:chExt cx="2004234" cy="267754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938CC07-D08F-47DB-BA56-6C6187672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302" y="4055828"/>
              <a:ext cx="2004234" cy="216426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CDEF5C-B7B7-4A9B-9604-598E19B31548}"/>
                </a:ext>
              </a:extLst>
            </p:cNvPr>
            <p:cNvSpPr txBox="1"/>
            <p:nvPr/>
          </p:nvSpPr>
          <p:spPr>
            <a:xfrm>
              <a:off x="1690894" y="6271704"/>
              <a:ext cx="905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400" dirty="0">
                  <a:latin typeface="정선동강" panose="020B0503000000000000" pitchFamily="50" charset="-127"/>
                  <a:ea typeface="정선동강" panose="020B0503000000000000" pitchFamily="50" charset="-127"/>
                </a:rPr>
                <a:t>좌석</a:t>
              </a: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1763D0A-291E-4339-A633-E83912E68609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439013" y="2268714"/>
            <a:ext cx="354485" cy="120937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8B15C3E-0D7A-4849-8516-2F442898FA9F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1937222" y="2285083"/>
            <a:ext cx="729910" cy="1662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72CA1FA-55D3-4529-8BBF-BFE40C587C18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2939339" y="4678755"/>
            <a:ext cx="2240906" cy="35140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35659D-F330-4C71-9870-52A24347E3F1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9374614" y="2288333"/>
            <a:ext cx="65411" cy="114066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2B6359ED-3A79-4F53-92AF-6D42431B2F63}"/>
              </a:ext>
            </a:extLst>
          </p:cNvPr>
          <p:cNvSpPr/>
          <p:nvPr/>
        </p:nvSpPr>
        <p:spPr>
          <a:xfrm>
            <a:off x="1856232" y="6007608"/>
            <a:ext cx="7516368" cy="714141"/>
          </a:xfrm>
          <a:custGeom>
            <a:avLst/>
            <a:gdLst>
              <a:gd name="connsiteX0" fmla="*/ 7516368 w 7516368"/>
              <a:gd name="connsiteY0" fmla="*/ 0 h 714141"/>
              <a:gd name="connsiteX1" fmla="*/ 4005072 w 7516368"/>
              <a:gd name="connsiteY1" fmla="*/ 713232 h 714141"/>
              <a:gd name="connsiteX2" fmla="*/ 0 w 7516368"/>
              <a:gd name="connsiteY2" fmla="*/ 118872 h 71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16368" h="714141">
                <a:moveTo>
                  <a:pt x="7516368" y="0"/>
                </a:moveTo>
                <a:cubicBezTo>
                  <a:pt x="6387084" y="346710"/>
                  <a:pt x="5257800" y="693420"/>
                  <a:pt x="4005072" y="713232"/>
                </a:cubicBezTo>
                <a:cubicBezTo>
                  <a:pt x="2752344" y="733044"/>
                  <a:pt x="1376172" y="425958"/>
                  <a:pt x="0" y="118872"/>
                </a:cubicBezTo>
              </a:path>
            </a:pathLst>
          </a:custGeom>
          <a:noFill/>
          <a:ln cap="rnd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AE5A997-51C7-4450-A731-7977CD8C162E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703542" y="1515397"/>
            <a:ext cx="2735471" cy="196268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DAC0C5C-E2C8-41E3-81B0-0F95073A0426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703542" y="1515397"/>
            <a:ext cx="5671072" cy="191360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172AE07-413E-4518-AD6A-D6A63DEB004B}"/>
              </a:ext>
            </a:extLst>
          </p:cNvPr>
          <p:cNvSpPr txBox="1"/>
          <p:nvPr/>
        </p:nvSpPr>
        <p:spPr>
          <a:xfrm>
            <a:off x="0" y="15522"/>
            <a:ext cx="355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D.B</a:t>
            </a:r>
            <a:r>
              <a:rPr lang="ko-KR" altLang="en-US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구성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DB6A90F-18CC-491C-A064-C0A2153EF023}"/>
              </a:ext>
            </a:extLst>
          </p:cNvPr>
          <p:cNvGrpSpPr/>
          <p:nvPr/>
        </p:nvGrpSpPr>
        <p:grpSpPr>
          <a:xfrm>
            <a:off x="8141594" y="3455371"/>
            <a:ext cx="3036815" cy="2863007"/>
            <a:chOff x="3688766" y="3923388"/>
            <a:chExt cx="3036815" cy="2863007"/>
          </a:xfrm>
        </p:grpSpPr>
        <p:pic>
          <p:nvPicPr>
            <p:cNvPr id="29" name="그림 28" descr="텍스트이(가) 표시된 사진&#10;&#10;자동 생성된 설명">
              <a:extLst>
                <a:ext uri="{FF2B5EF4-FFF2-40B4-BE49-F238E27FC236}">
                  <a16:creationId xmlns:a16="http://schemas.microsoft.com/office/drawing/2014/main" id="{DE26B12D-E4BC-4677-BB6C-23F9A6EC0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7585" y="3923388"/>
              <a:ext cx="2517536" cy="240134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3B71C7-0881-4C8E-913D-C9CF806E2D90}"/>
                </a:ext>
              </a:extLst>
            </p:cNvPr>
            <p:cNvSpPr txBox="1"/>
            <p:nvPr/>
          </p:nvSpPr>
          <p:spPr>
            <a:xfrm>
              <a:off x="3688766" y="6324730"/>
              <a:ext cx="3036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정선동강" panose="020B0503000000000000" pitchFamily="50" charset="-127"/>
                  <a:ea typeface="정선동강" panose="020B0503000000000000" pitchFamily="50" charset="-127"/>
                </a:rPr>
                <a:t>비회원</a:t>
              </a:r>
              <a:r>
                <a:rPr lang="en-US" altLang="ko-KR" sz="2400" dirty="0">
                  <a:latin typeface="정선동강" panose="020B0503000000000000" pitchFamily="50" charset="-127"/>
                  <a:ea typeface="정선동강" panose="020B0503000000000000" pitchFamily="50" charset="-127"/>
                </a:rPr>
                <a:t> </a:t>
              </a:r>
              <a:r>
                <a:rPr lang="ko-KR" altLang="en-US" sz="2400" dirty="0">
                  <a:latin typeface="정선동강" panose="020B0503000000000000" pitchFamily="50" charset="-127"/>
                  <a:ea typeface="정선동강" panose="020B0503000000000000" pitchFamily="50" charset="-127"/>
                </a:rPr>
                <a:t>예약 정보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A21A29D-8492-49F2-B266-45CFB1D1C46F}"/>
              </a:ext>
            </a:extLst>
          </p:cNvPr>
          <p:cNvGrpSpPr/>
          <p:nvPr/>
        </p:nvGrpSpPr>
        <p:grpSpPr>
          <a:xfrm>
            <a:off x="5212488" y="3489837"/>
            <a:ext cx="2517536" cy="3059374"/>
            <a:chOff x="7913217" y="3923388"/>
            <a:chExt cx="2517536" cy="3059374"/>
          </a:xfrm>
        </p:grpSpPr>
        <p:pic>
          <p:nvPicPr>
            <p:cNvPr id="45" name="그림 4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C24097F-3781-49D8-B3D7-ED0D8384D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3217" y="3923388"/>
              <a:ext cx="2517536" cy="25270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B1C4020-79FE-41A6-BD77-225FA898C470}"/>
                </a:ext>
              </a:extLst>
            </p:cNvPr>
            <p:cNvSpPr txBox="1"/>
            <p:nvPr/>
          </p:nvSpPr>
          <p:spPr>
            <a:xfrm>
              <a:off x="8032432" y="6521097"/>
              <a:ext cx="2344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정선동강" panose="020B0503000000000000" pitchFamily="50" charset="-127"/>
                  <a:ea typeface="정선동강" panose="020B0503000000000000" pitchFamily="50" charset="-127"/>
                </a:rPr>
                <a:t>회원</a:t>
              </a:r>
              <a:r>
                <a:rPr lang="en-US" altLang="ko-KR" sz="2400" dirty="0">
                  <a:latin typeface="정선동강" panose="020B0503000000000000" pitchFamily="50" charset="-127"/>
                  <a:ea typeface="정선동강" panose="020B0503000000000000" pitchFamily="50" charset="-127"/>
                </a:rPr>
                <a:t> </a:t>
              </a:r>
              <a:r>
                <a:rPr lang="ko-KR" altLang="en-US" sz="2400" dirty="0">
                  <a:latin typeface="정선동강" panose="020B0503000000000000" pitchFamily="50" charset="-127"/>
                  <a:ea typeface="정선동강" panose="020B0503000000000000" pitchFamily="50" charset="-127"/>
                </a:rPr>
                <a:t>예약 정보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110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33BEA73-88E1-4F75-AFCB-AAE4E5E5E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93" y="1092058"/>
            <a:ext cx="9017995" cy="46738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설명선: 선 3">
            <a:extLst>
              <a:ext uri="{FF2B5EF4-FFF2-40B4-BE49-F238E27FC236}">
                <a16:creationId xmlns:a16="http://schemas.microsoft.com/office/drawing/2014/main" id="{8F9B63D1-3CE5-4F00-8FEE-44D55D5C9C9A}"/>
              </a:ext>
            </a:extLst>
          </p:cNvPr>
          <p:cNvSpPr/>
          <p:nvPr/>
        </p:nvSpPr>
        <p:spPr>
          <a:xfrm>
            <a:off x="9792634" y="3890866"/>
            <a:ext cx="2273857" cy="1074626"/>
          </a:xfrm>
          <a:prstGeom prst="borderCallout1">
            <a:avLst>
              <a:gd name="adj1" fmla="val 50997"/>
              <a:gd name="adj2" fmla="val 971"/>
              <a:gd name="adj3" fmla="val 112500"/>
              <a:gd name="adj4" fmla="val -38333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비회원 정보</a:t>
            </a:r>
            <a:endParaRPr lang="en-US" altLang="ko-KR" dirty="0">
              <a:solidFill>
                <a:schemeClr val="tx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입력창으로 이동</a:t>
            </a:r>
            <a:endParaRPr lang="en-US" altLang="ko-KR" dirty="0">
              <a:solidFill>
                <a:schemeClr val="tx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No_Reservation1</a:t>
            </a:r>
            <a:endParaRPr lang="ko-KR" altLang="en-US" dirty="0">
              <a:solidFill>
                <a:schemeClr val="tx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sp>
        <p:nvSpPr>
          <p:cNvPr id="6" name="설명선: 선 5">
            <a:extLst>
              <a:ext uri="{FF2B5EF4-FFF2-40B4-BE49-F238E27FC236}">
                <a16:creationId xmlns:a16="http://schemas.microsoft.com/office/drawing/2014/main" id="{B5C0324B-A4C1-4571-871B-5F6209FCC659}"/>
              </a:ext>
            </a:extLst>
          </p:cNvPr>
          <p:cNvSpPr/>
          <p:nvPr/>
        </p:nvSpPr>
        <p:spPr>
          <a:xfrm flipH="1">
            <a:off x="383009" y="3890866"/>
            <a:ext cx="1614196" cy="970383"/>
          </a:xfrm>
          <a:prstGeom prst="borderCallout1">
            <a:avLst>
              <a:gd name="adj1" fmla="val 49519"/>
              <a:gd name="adj2" fmla="val -241"/>
              <a:gd name="adj3" fmla="val 124038"/>
              <a:gd name="adj4" fmla="val -4873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로그인 </a:t>
            </a:r>
            <a:endParaRPr lang="en-US" altLang="ko-KR" dirty="0">
              <a:solidFill>
                <a:schemeClr val="tx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창으로 이동</a:t>
            </a:r>
            <a:endParaRPr lang="en-US" altLang="ko-KR" dirty="0">
              <a:solidFill>
                <a:schemeClr val="tx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Login</a:t>
            </a:r>
            <a:endParaRPr lang="ko-KR" altLang="en-US" dirty="0">
              <a:solidFill>
                <a:schemeClr val="tx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761E1-7B2E-4B4D-ABCD-B6A98833DE8B}"/>
              </a:ext>
            </a:extLst>
          </p:cNvPr>
          <p:cNvSpPr txBox="1"/>
          <p:nvPr/>
        </p:nvSpPr>
        <p:spPr>
          <a:xfrm>
            <a:off x="219723" y="0"/>
            <a:ext cx="355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홈</a:t>
            </a:r>
          </a:p>
        </p:txBody>
      </p:sp>
    </p:spTree>
    <p:extLst>
      <p:ext uri="{BB962C8B-B14F-4D97-AF65-F5344CB8AC3E}">
        <p14:creationId xmlns:p14="http://schemas.microsoft.com/office/powerpoint/2010/main" val="164036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4218272-BE40-4664-8788-D27554CA0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30" y="704761"/>
            <a:ext cx="10743740" cy="58733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B37B0E-7E41-4FF5-BDFB-CAF5CDF4B894}"/>
              </a:ext>
            </a:extLst>
          </p:cNvPr>
          <p:cNvSpPr txBox="1"/>
          <p:nvPr/>
        </p:nvSpPr>
        <p:spPr>
          <a:xfrm>
            <a:off x="80682" y="-12470"/>
            <a:ext cx="355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회원가입</a:t>
            </a:r>
            <a:r>
              <a:rPr lang="en-US" altLang="ko-KR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회원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64646C9-E1F1-4D56-BD6B-C2DA31260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30" y="704761"/>
            <a:ext cx="10783234" cy="5873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9EEE9C-1EF8-4A0E-8B43-F34EA701E08F}"/>
              </a:ext>
            </a:extLst>
          </p:cNvPr>
          <p:cNvSpPr/>
          <p:nvPr/>
        </p:nvSpPr>
        <p:spPr>
          <a:xfrm>
            <a:off x="9877425" y="3429000"/>
            <a:ext cx="1457325" cy="1476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65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00D6A6F-486A-4695-832F-5F4A4E24011B}"/>
              </a:ext>
            </a:extLst>
          </p:cNvPr>
          <p:cNvSpPr/>
          <p:nvPr/>
        </p:nvSpPr>
        <p:spPr>
          <a:xfrm>
            <a:off x="917215" y="1465119"/>
            <a:ext cx="5456691" cy="88542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데이터베이스</a:t>
            </a:r>
            <a:r>
              <a:rPr lang="en-US" altLang="ko-KR" sz="2800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-User</a:t>
            </a:r>
            <a:r>
              <a:rPr lang="ko-KR" altLang="en-US" sz="2800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 </a:t>
            </a:r>
            <a:r>
              <a:rPr lang="en-US" altLang="ko-KR" sz="2800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table</a:t>
            </a:r>
            <a:r>
              <a:rPr lang="ko-KR" altLang="en-US" sz="2800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에 저장</a:t>
            </a:r>
          </a:p>
        </p:txBody>
      </p:sp>
      <p:pic>
        <p:nvPicPr>
          <p:cNvPr id="3" name="그림 2" descr="KakaoTalk_20201212_095345719">
            <a:extLst>
              <a:ext uri="{FF2B5EF4-FFF2-40B4-BE49-F238E27FC236}">
                <a16:creationId xmlns:a16="http://schemas.microsoft.com/office/drawing/2014/main" id="{32C10D50-34F6-4601-891F-5A91B9181F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5" y="2546793"/>
            <a:ext cx="10570402" cy="31807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245F04C-9FBD-4156-9485-BED9E5F4FBF8}"/>
              </a:ext>
            </a:extLst>
          </p:cNvPr>
          <p:cNvSpPr/>
          <p:nvPr/>
        </p:nvSpPr>
        <p:spPr>
          <a:xfrm>
            <a:off x="1652155" y="3647209"/>
            <a:ext cx="9622630" cy="1039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86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037186-D003-42F6-AFAB-6D144446C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9" y="600297"/>
            <a:ext cx="11486841" cy="5965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329BB4-2055-4BB7-8AA0-8B09E9E6EE00}"/>
              </a:ext>
            </a:extLst>
          </p:cNvPr>
          <p:cNvSpPr/>
          <p:nvPr/>
        </p:nvSpPr>
        <p:spPr>
          <a:xfrm>
            <a:off x="1045379" y="2499200"/>
            <a:ext cx="1464203" cy="557429"/>
          </a:xfrm>
          <a:prstGeom prst="rect">
            <a:avLst/>
          </a:prstGeom>
          <a:solidFill>
            <a:srgbClr val="FFC000">
              <a:alpha val="4117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홈</a:t>
            </a:r>
            <a:endParaRPr lang="ko-KR" altLang="en-US" sz="2800" dirty="0">
              <a:solidFill>
                <a:schemeClr val="bg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CDF7C-55EC-4B37-ACCB-750BC60CAE1A}"/>
              </a:ext>
            </a:extLst>
          </p:cNvPr>
          <p:cNvSpPr txBox="1"/>
          <p:nvPr/>
        </p:nvSpPr>
        <p:spPr>
          <a:xfrm>
            <a:off x="0" y="15522"/>
            <a:ext cx="355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로그인</a:t>
            </a:r>
            <a:r>
              <a:rPr lang="en-US" altLang="ko-KR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회원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C54FF4-B34B-4539-B28A-E23EB384DFF4}"/>
              </a:ext>
            </a:extLst>
          </p:cNvPr>
          <p:cNvSpPr/>
          <p:nvPr/>
        </p:nvSpPr>
        <p:spPr>
          <a:xfrm>
            <a:off x="564675" y="3522657"/>
            <a:ext cx="2425609" cy="557429"/>
          </a:xfrm>
          <a:prstGeom prst="rect">
            <a:avLst/>
          </a:prstGeom>
          <a:solidFill>
            <a:srgbClr val="FFC000">
              <a:alpha val="4117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비회원</a:t>
            </a:r>
            <a:r>
              <a:rPr lang="en-US" altLang="ko-KR" sz="2000" dirty="0">
                <a:solidFill>
                  <a:schemeClr val="bg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-</a:t>
            </a:r>
            <a:r>
              <a:rPr lang="ko-KR" altLang="en-US" sz="2000" dirty="0" err="1">
                <a:solidFill>
                  <a:schemeClr val="bg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정보입력창</a:t>
            </a:r>
            <a:r>
              <a:rPr lang="ko-KR" altLang="en-US" sz="2000" dirty="0">
                <a:solidFill>
                  <a:schemeClr val="bg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09A18-13B3-463E-A2B1-27E2DDFBDCF1}"/>
              </a:ext>
            </a:extLst>
          </p:cNvPr>
          <p:cNvSpPr/>
          <p:nvPr/>
        </p:nvSpPr>
        <p:spPr>
          <a:xfrm>
            <a:off x="564675" y="4637087"/>
            <a:ext cx="2425609" cy="557429"/>
          </a:xfrm>
          <a:prstGeom prst="rect">
            <a:avLst/>
          </a:prstGeom>
          <a:solidFill>
            <a:srgbClr val="FFC000">
              <a:alpha val="4117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비회원 </a:t>
            </a:r>
            <a:r>
              <a:rPr lang="en-US" altLang="ko-KR" sz="2000" dirty="0">
                <a:solidFill>
                  <a:schemeClr val="bg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예매 </a:t>
            </a:r>
            <a:r>
              <a:rPr lang="ko-KR" altLang="en-US" sz="2000" dirty="0" err="1">
                <a:solidFill>
                  <a:schemeClr val="bg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확인창</a:t>
            </a:r>
            <a:r>
              <a:rPr lang="ko-KR" altLang="en-US" sz="2000" dirty="0">
                <a:solidFill>
                  <a:schemeClr val="bg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 </a:t>
            </a:r>
          </a:p>
        </p:txBody>
      </p:sp>
      <p:sp>
        <p:nvSpPr>
          <p:cNvPr id="11" name="설명선: 선 10">
            <a:extLst>
              <a:ext uri="{FF2B5EF4-FFF2-40B4-BE49-F238E27FC236}">
                <a16:creationId xmlns:a16="http://schemas.microsoft.com/office/drawing/2014/main" id="{6BC73104-C578-40B2-8456-620E53666237}"/>
              </a:ext>
            </a:extLst>
          </p:cNvPr>
          <p:cNvSpPr/>
          <p:nvPr/>
        </p:nvSpPr>
        <p:spPr>
          <a:xfrm flipH="1">
            <a:off x="3946848" y="1073020"/>
            <a:ext cx="2629325" cy="1073020"/>
          </a:xfrm>
          <a:prstGeom prst="borderCallout1">
            <a:avLst>
              <a:gd name="adj1" fmla="val 52083"/>
              <a:gd name="adj2" fmla="val -763"/>
              <a:gd name="adj3" fmla="val 216392"/>
              <a:gd name="adj4" fmla="val -6631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회원 테이블에 있는 정보들과 일치하면 예매화면으로 이동</a:t>
            </a:r>
            <a:r>
              <a:rPr lang="en-US" altLang="ko-KR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DBFAEB43-FD11-4EAF-9EA8-839320ECE055}"/>
              </a:ext>
            </a:extLst>
          </p:cNvPr>
          <p:cNvSpPr/>
          <p:nvPr/>
        </p:nvSpPr>
        <p:spPr>
          <a:xfrm flipH="1" flipV="1">
            <a:off x="5941692" y="5194516"/>
            <a:ext cx="1604865" cy="767745"/>
          </a:xfrm>
          <a:prstGeom prst="borderCallout1">
            <a:avLst>
              <a:gd name="adj1" fmla="val 41841"/>
              <a:gd name="adj2" fmla="val 1551"/>
              <a:gd name="adj3" fmla="val 112500"/>
              <a:gd name="adj4" fmla="val -38333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78392C-AFB5-40C6-BCBF-E3C6B6484A90}"/>
              </a:ext>
            </a:extLst>
          </p:cNvPr>
          <p:cNvSpPr txBox="1"/>
          <p:nvPr/>
        </p:nvSpPr>
        <p:spPr>
          <a:xfrm>
            <a:off x="6091541" y="5255222"/>
            <a:ext cx="1305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rPr>
              <a:t>회원가입 </a:t>
            </a:r>
            <a:endParaRPr lang="en-US" altLang="ko-KR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  <a:p>
            <a:pPr algn="ctr"/>
            <a:r>
              <a: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rPr>
              <a:t>창으로 이동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A2CF0A-20A0-4881-8942-6C540CE1F0C3}"/>
              </a:ext>
            </a:extLst>
          </p:cNvPr>
          <p:cNvSpPr txBox="1"/>
          <p:nvPr/>
        </p:nvSpPr>
        <p:spPr>
          <a:xfrm>
            <a:off x="8637039" y="138632"/>
            <a:ext cx="3295614" cy="923330"/>
          </a:xfrm>
          <a:prstGeom prst="rect">
            <a:avLst/>
          </a:prstGeom>
          <a:solidFill>
            <a:srgbClr val="FBD5F8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정선동강" panose="020B0503000000000000" pitchFamily="50" charset="-127"/>
                <a:ea typeface="정선동강" panose="020B0503000000000000" pitchFamily="50" charset="-127"/>
              </a:rPr>
              <a:t>Datetime</a:t>
            </a:r>
            <a:r>
              <a: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rPr>
              <a:t>으로 요일과 시간을 받고 </a:t>
            </a:r>
            <a:r>
              <a:rPr lang="en-US" altLang="ko-KR" dirty="0">
                <a:latin typeface="정선동강" panose="020B0503000000000000" pitchFamily="50" charset="-127"/>
                <a:ea typeface="정선동강" panose="020B0503000000000000" pitchFamily="50" charset="-127"/>
              </a:rPr>
              <a:t>1</a:t>
            </a:r>
            <a:r>
              <a: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rPr>
              <a:t>초 마다 바뀌게 만들어 실시간을 확인할 수 있다</a:t>
            </a:r>
            <a:r>
              <a:rPr lang="en-US" altLang="ko-KR" dirty="0">
                <a:latin typeface="정선동강" panose="020B0503000000000000" pitchFamily="50" charset="-127"/>
                <a:ea typeface="정선동강" panose="020B0503000000000000" pitchFamily="50" charset="-127"/>
              </a:rPr>
              <a:t>.</a:t>
            </a:r>
            <a:endParaRPr lang="ko-KR" altLang="en-US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06B7EDD-0AE7-41D9-972D-8098B1F312FC}"/>
              </a:ext>
            </a:extLst>
          </p:cNvPr>
          <p:cNvCxnSpPr/>
          <p:nvPr/>
        </p:nvCxnSpPr>
        <p:spPr>
          <a:xfrm>
            <a:off x="8509519" y="307909"/>
            <a:ext cx="0" cy="89573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00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8D63294-A8E1-4781-9CEF-06F6C6A96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3" y="727788"/>
            <a:ext cx="10783234" cy="5925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485AA-4BE8-4AFC-9C1E-875BFEDE19DE}"/>
              </a:ext>
            </a:extLst>
          </p:cNvPr>
          <p:cNvSpPr txBox="1"/>
          <p:nvPr/>
        </p:nvSpPr>
        <p:spPr>
          <a:xfrm>
            <a:off x="0" y="15522"/>
            <a:ext cx="355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버스예매</a:t>
            </a:r>
            <a:r>
              <a:rPr lang="en-US" altLang="ko-KR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회원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8949C2-6E76-4259-A834-4C570BE4CCAD}"/>
              </a:ext>
            </a:extLst>
          </p:cNvPr>
          <p:cNvSpPr/>
          <p:nvPr/>
        </p:nvSpPr>
        <p:spPr>
          <a:xfrm>
            <a:off x="1315967" y="2536522"/>
            <a:ext cx="1464203" cy="557429"/>
          </a:xfrm>
          <a:prstGeom prst="rect">
            <a:avLst/>
          </a:prstGeom>
          <a:solidFill>
            <a:srgbClr val="FFC000">
              <a:alpha val="4117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홈</a:t>
            </a:r>
            <a:endParaRPr lang="ko-KR" altLang="en-US" sz="2800" dirty="0">
              <a:solidFill>
                <a:schemeClr val="bg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3D0313-06B2-4471-AE94-4E814677D721}"/>
              </a:ext>
            </a:extLst>
          </p:cNvPr>
          <p:cNvSpPr/>
          <p:nvPr/>
        </p:nvSpPr>
        <p:spPr>
          <a:xfrm>
            <a:off x="1315966" y="3612653"/>
            <a:ext cx="1464203" cy="557429"/>
          </a:xfrm>
          <a:prstGeom prst="rect">
            <a:avLst/>
          </a:prstGeom>
          <a:solidFill>
            <a:srgbClr val="FFC000">
              <a:alpha val="4117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현재페이지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959545-C810-4868-84BD-9300F3F11E73}"/>
              </a:ext>
            </a:extLst>
          </p:cNvPr>
          <p:cNvSpPr/>
          <p:nvPr/>
        </p:nvSpPr>
        <p:spPr>
          <a:xfrm>
            <a:off x="1077857" y="4570447"/>
            <a:ext cx="1940419" cy="557429"/>
          </a:xfrm>
          <a:prstGeom prst="rect">
            <a:avLst/>
          </a:prstGeom>
          <a:solidFill>
            <a:srgbClr val="FFC000">
              <a:alpha val="4117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회원</a:t>
            </a:r>
            <a:r>
              <a:rPr lang="en-US" altLang="ko-KR" sz="2000" dirty="0">
                <a:solidFill>
                  <a:schemeClr val="bg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예매확인창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3D563-BC60-4B39-891B-2110D0A25DC3}"/>
              </a:ext>
            </a:extLst>
          </p:cNvPr>
          <p:cNvSpPr txBox="1"/>
          <p:nvPr/>
        </p:nvSpPr>
        <p:spPr>
          <a:xfrm>
            <a:off x="5363902" y="1104986"/>
            <a:ext cx="2637097" cy="400110"/>
          </a:xfrm>
          <a:prstGeom prst="rect">
            <a:avLst/>
          </a:prstGeom>
          <a:solidFill>
            <a:srgbClr val="FBD5F8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정선동강" panose="020B0503000000000000" pitchFamily="50" charset="-127"/>
                <a:ea typeface="정선동강" panose="020B0503000000000000" pitchFamily="50" charset="-127"/>
              </a:rPr>
              <a:t>▼</a:t>
            </a:r>
            <a:r>
              <a:rPr lang="en-US" altLang="ko-KR" sz="2000" dirty="0" err="1">
                <a:latin typeface="정선동강" panose="020B0503000000000000" pitchFamily="50" charset="-127"/>
                <a:ea typeface="정선동강" panose="020B0503000000000000" pitchFamily="50" charset="-127"/>
              </a:rPr>
              <a:t>datePicker</a:t>
            </a:r>
            <a:r>
              <a:rPr lang="ko-KR" altLang="en-US" sz="2000" dirty="0">
                <a:latin typeface="정선동강" panose="020B0503000000000000" pitchFamily="50" charset="-127"/>
                <a:ea typeface="정선동강" panose="020B0503000000000000" pitchFamily="50" charset="-127"/>
              </a:rPr>
              <a:t> 사용</a:t>
            </a: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92A3DCC0-64F5-4DFC-AA27-41348BDC27AE}"/>
              </a:ext>
            </a:extLst>
          </p:cNvPr>
          <p:cNvSpPr/>
          <p:nvPr/>
        </p:nvSpPr>
        <p:spPr>
          <a:xfrm>
            <a:off x="8966081" y="204719"/>
            <a:ext cx="2753591" cy="1257300"/>
          </a:xfrm>
          <a:prstGeom prst="borderCallout1">
            <a:avLst>
              <a:gd name="adj1" fmla="val 51808"/>
              <a:gd name="adj2" fmla="val -409"/>
              <a:gd name="adj3" fmla="val 119112"/>
              <a:gd name="adj4" fmla="val -4776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D.B Bus</a:t>
            </a:r>
            <a:r>
              <a:rPr lang="ko-KR" altLang="en-US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에서 </a:t>
            </a:r>
            <a:endParaRPr lang="en-US" altLang="ko-KR" dirty="0">
              <a:solidFill>
                <a:schemeClr val="tx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사용자가 고른 출발지와 도착지와 일치하는 버스를 </a:t>
            </a:r>
            <a:r>
              <a:rPr lang="en-US" altLang="ko-KR" dirty="0" err="1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dataGrid</a:t>
            </a:r>
            <a:r>
              <a:rPr lang="ko-KR" altLang="en-US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에 보여준다</a:t>
            </a:r>
            <a:r>
              <a:rPr lang="en-US" altLang="ko-KR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sp>
        <p:nvSpPr>
          <p:cNvPr id="10" name="설명선: 굽은 선 9">
            <a:extLst>
              <a:ext uri="{FF2B5EF4-FFF2-40B4-BE49-F238E27FC236}">
                <a16:creationId xmlns:a16="http://schemas.microsoft.com/office/drawing/2014/main" id="{49F8D686-A48B-431A-8DF4-3EEF55A23A7B}"/>
              </a:ext>
            </a:extLst>
          </p:cNvPr>
          <p:cNvSpPr/>
          <p:nvPr/>
        </p:nvSpPr>
        <p:spPr>
          <a:xfrm>
            <a:off x="5579918" y="4073236"/>
            <a:ext cx="1683327" cy="1321447"/>
          </a:xfrm>
          <a:prstGeom prst="borderCallout2">
            <a:avLst>
              <a:gd name="adj1" fmla="val 49417"/>
              <a:gd name="adj2" fmla="val -1543"/>
              <a:gd name="adj3" fmla="val 18750"/>
              <a:gd name="adj4" fmla="val -49732"/>
              <a:gd name="adj5" fmla="val -92613"/>
              <a:gd name="adj6" fmla="val -58156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셀 선택 시 </a:t>
            </a:r>
            <a:endParaRPr lang="en-US" altLang="ko-KR" dirty="0">
              <a:solidFill>
                <a:schemeClr val="tx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정보가 세부사항 </a:t>
            </a:r>
            <a:r>
              <a:rPr lang="en-US" altLang="ko-KR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textbox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에 보여진다</a:t>
            </a:r>
            <a:r>
              <a:rPr lang="en-US" altLang="ko-KR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144C48-0596-4D9D-8ABF-01D2536A7A05}"/>
              </a:ext>
            </a:extLst>
          </p:cNvPr>
          <p:cNvCxnSpPr>
            <a:cxnSpLocks/>
          </p:cNvCxnSpPr>
          <p:nvPr/>
        </p:nvCxnSpPr>
        <p:spPr>
          <a:xfrm flipV="1">
            <a:off x="7263245" y="4073236"/>
            <a:ext cx="693795" cy="4972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1CA1A92-9194-4E33-95BF-75FFF2E6B049}"/>
              </a:ext>
            </a:extLst>
          </p:cNvPr>
          <p:cNvGrpSpPr/>
          <p:nvPr/>
        </p:nvGrpSpPr>
        <p:grpSpPr>
          <a:xfrm>
            <a:off x="3694156" y="2251294"/>
            <a:ext cx="5509781" cy="3501736"/>
            <a:chOff x="649396" y="195006"/>
            <a:chExt cx="5509781" cy="350173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4600B76-2AB8-407A-A45B-950D2EF0D23B}"/>
                </a:ext>
              </a:extLst>
            </p:cNvPr>
            <p:cNvGrpSpPr/>
            <p:nvPr/>
          </p:nvGrpSpPr>
          <p:grpSpPr>
            <a:xfrm>
              <a:off x="649396" y="195006"/>
              <a:ext cx="5509781" cy="3501736"/>
              <a:chOff x="2909754" y="3244624"/>
              <a:chExt cx="5509781" cy="3501736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7C883C-E321-49C0-9A00-890B10BF07DB}"/>
                  </a:ext>
                </a:extLst>
              </p:cNvPr>
              <p:cNvSpPr/>
              <p:nvPr/>
            </p:nvSpPr>
            <p:spPr>
              <a:xfrm>
                <a:off x="2909754" y="3244624"/>
                <a:ext cx="5509781" cy="3501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정선동강" panose="020B0503000000000000" pitchFamily="50" charset="-127"/>
                  <a:ea typeface="정선동강" panose="020B0503000000000000" pitchFamily="50" charset="-127"/>
                </a:endParaRP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10E9298C-6A82-450E-B506-52F3FB4F9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1148" y="4256980"/>
                <a:ext cx="2766991" cy="226390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2E6AAC-E524-49AA-A17B-FB4BF4D619D2}"/>
                  </a:ext>
                </a:extLst>
              </p:cNvPr>
              <p:cNvSpPr txBox="1"/>
              <p:nvPr/>
            </p:nvSpPr>
            <p:spPr>
              <a:xfrm>
                <a:off x="3663052" y="3661807"/>
                <a:ext cx="40989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latin typeface="정선동강" panose="020B0503000000000000" pitchFamily="50" charset="-127"/>
                    <a:ea typeface="정선동강" panose="020B0503000000000000" pitchFamily="50" charset="-127"/>
                    <a:cs typeface="THE외계인설명서" panose="02020503020101020101" pitchFamily="18" charset="-127"/>
                  </a:rPr>
                  <a:t>빈 버스 예매 시 메시지</a:t>
                </a:r>
              </a:p>
            </p:txBody>
          </p:sp>
        </p:grp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D4F862C-D2BE-4A16-B44F-AB20DDA6F217}"/>
                </a:ext>
              </a:extLst>
            </p:cNvPr>
            <p:cNvSpPr/>
            <p:nvPr/>
          </p:nvSpPr>
          <p:spPr>
            <a:xfrm>
              <a:off x="2051937" y="1946478"/>
              <a:ext cx="411099" cy="46970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CBD7F0D-6C06-4D57-A2AA-68919F0FF502}"/>
              </a:ext>
            </a:extLst>
          </p:cNvPr>
          <p:cNvGrpSpPr/>
          <p:nvPr/>
        </p:nvGrpSpPr>
        <p:grpSpPr>
          <a:xfrm>
            <a:off x="3466352" y="1946709"/>
            <a:ext cx="5965385" cy="4310325"/>
            <a:chOff x="6066696" y="2485823"/>
            <a:chExt cx="5965385" cy="431032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F24B583-12B7-4D59-81F7-B7982944CDBB}"/>
                </a:ext>
              </a:extLst>
            </p:cNvPr>
            <p:cNvGrpSpPr/>
            <p:nvPr/>
          </p:nvGrpSpPr>
          <p:grpSpPr>
            <a:xfrm>
              <a:off x="6066696" y="2485823"/>
              <a:ext cx="5965385" cy="4310325"/>
              <a:chOff x="4198508" y="451251"/>
              <a:chExt cx="5965385" cy="3501736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9B04F9C-EE41-4BE6-B819-293D272DCBB2}"/>
                  </a:ext>
                </a:extLst>
              </p:cNvPr>
              <p:cNvSpPr/>
              <p:nvPr/>
            </p:nvSpPr>
            <p:spPr>
              <a:xfrm>
                <a:off x="4445728" y="451251"/>
                <a:ext cx="5509781" cy="3501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정선동강" panose="020B0503000000000000" pitchFamily="50" charset="-127"/>
                  <a:ea typeface="정선동강" panose="020B0503000000000000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F00301F-BD12-489A-889D-3CB149C5737F}"/>
                  </a:ext>
                </a:extLst>
              </p:cNvPr>
              <p:cNvSpPr txBox="1"/>
              <p:nvPr/>
            </p:nvSpPr>
            <p:spPr>
              <a:xfrm>
                <a:off x="4198508" y="497095"/>
                <a:ext cx="5965385" cy="37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정선동강" panose="020B0503000000000000" pitchFamily="50" charset="-127"/>
                    <a:ea typeface="정선동강" panose="020B0503000000000000" pitchFamily="50" charset="-127"/>
                    <a:cs typeface="THE외계인설명서" panose="02020503020101020101" pitchFamily="18" charset="-127"/>
                  </a:rPr>
                  <a:t>좌석 하나 구매 후 다음 예매 시 메시지</a:t>
                </a:r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FDEF7DDB-F576-4F6A-8511-0682EE841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1494" y="1406233"/>
                <a:ext cx="3091842" cy="1591770"/>
              </a:xfrm>
              <a:prstGeom prst="rect">
                <a:avLst/>
              </a:prstGeom>
            </p:spPr>
          </p:pic>
        </p:grp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79562B8-E0DB-4317-A3CC-5101F6608AFE}"/>
                </a:ext>
              </a:extLst>
            </p:cNvPr>
            <p:cNvSpPr/>
            <p:nvPr/>
          </p:nvSpPr>
          <p:spPr>
            <a:xfrm>
              <a:off x="7437501" y="4284265"/>
              <a:ext cx="670943" cy="4982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7E7DEF1-2749-4804-BEC2-4742D2D6B90A}"/>
              </a:ext>
            </a:extLst>
          </p:cNvPr>
          <p:cNvGrpSpPr/>
          <p:nvPr/>
        </p:nvGrpSpPr>
        <p:grpSpPr>
          <a:xfrm>
            <a:off x="3713571" y="2333869"/>
            <a:ext cx="5509781" cy="3501736"/>
            <a:chOff x="586219" y="317772"/>
            <a:chExt cx="5509781" cy="350173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9DE1151-BFF1-4B76-9E7C-81B5CAA9EAAC}"/>
                </a:ext>
              </a:extLst>
            </p:cNvPr>
            <p:cNvGrpSpPr/>
            <p:nvPr/>
          </p:nvGrpSpPr>
          <p:grpSpPr>
            <a:xfrm>
              <a:off x="586219" y="317772"/>
              <a:ext cx="5509781" cy="3501736"/>
              <a:chOff x="1130011" y="1880755"/>
              <a:chExt cx="5509781" cy="3501736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87CFE98-DAA0-4D0C-90A1-473327B7D585}"/>
                  </a:ext>
                </a:extLst>
              </p:cNvPr>
              <p:cNvSpPr/>
              <p:nvPr/>
            </p:nvSpPr>
            <p:spPr>
              <a:xfrm>
                <a:off x="1130011" y="1880755"/>
                <a:ext cx="5509781" cy="3501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정선동강" panose="020B0503000000000000" pitchFamily="50" charset="-127"/>
                  <a:ea typeface="정선동강" panose="020B0503000000000000" pitchFamily="50" charset="-127"/>
                </a:endParaRPr>
              </a:p>
            </p:txBody>
          </p:sp>
          <p:pic>
            <p:nvPicPr>
              <p:cNvPr id="46" name="그림 4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F104BFC1-38D3-484F-8EB8-0BD33FE04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4668" y="3293919"/>
                <a:ext cx="3734649" cy="1699667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0B4D67-BBBE-4F9B-82EE-1350B44726CD}"/>
                  </a:ext>
                </a:extLst>
              </p:cNvPr>
              <p:cNvSpPr txBox="1"/>
              <p:nvPr/>
            </p:nvSpPr>
            <p:spPr>
              <a:xfrm>
                <a:off x="1924668" y="2381794"/>
                <a:ext cx="33850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latin typeface="정선동강" panose="020B0503000000000000" pitchFamily="50" charset="-127"/>
                    <a:ea typeface="정선동강" panose="020B0503000000000000" pitchFamily="50" charset="-127"/>
                    <a:cs typeface="THE외계인설명서" panose="02020503020101020101" pitchFamily="18" charset="-127"/>
                  </a:rPr>
                  <a:t>버스 매진 시  메시지</a:t>
                </a:r>
              </a:p>
            </p:txBody>
          </p:sp>
        </p:grp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AF62CEF-AA4C-4C4C-8BE2-738EBA630B7D}"/>
                </a:ext>
              </a:extLst>
            </p:cNvPr>
            <p:cNvSpPr/>
            <p:nvPr/>
          </p:nvSpPr>
          <p:spPr>
            <a:xfrm>
              <a:off x="2280147" y="2219796"/>
              <a:ext cx="411099" cy="46970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40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310278-CABD-46EE-9E10-0B5026261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1" y="669123"/>
            <a:ext cx="10783234" cy="6014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D9AFDB-1AD1-4D7A-BFC2-FF1D7B2F65BB}"/>
              </a:ext>
            </a:extLst>
          </p:cNvPr>
          <p:cNvSpPr txBox="1"/>
          <p:nvPr/>
        </p:nvSpPr>
        <p:spPr>
          <a:xfrm>
            <a:off x="240149" y="0"/>
            <a:ext cx="355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결제화면</a:t>
            </a:r>
            <a:r>
              <a:rPr lang="en-US" altLang="ko-KR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000" b="1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rPr>
              <a:t>회원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B6805B-3480-4C31-9436-F46AFA8E79CC}"/>
              </a:ext>
            </a:extLst>
          </p:cNvPr>
          <p:cNvSpPr/>
          <p:nvPr/>
        </p:nvSpPr>
        <p:spPr>
          <a:xfrm>
            <a:off x="3687481" y="1670179"/>
            <a:ext cx="2677886" cy="5013295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623EE-C3B5-4F86-BFAA-81C1660670E5}"/>
              </a:ext>
            </a:extLst>
          </p:cNvPr>
          <p:cNvSpPr txBox="1"/>
          <p:nvPr/>
        </p:nvSpPr>
        <p:spPr>
          <a:xfrm>
            <a:off x="3378617" y="685028"/>
            <a:ext cx="3295614" cy="923330"/>
          </a:xfrm>
          <a:prstGeom prst="rect">
            <a:avLst/>
          </a:prstGeom>
          <a:solidFill>
            <a:srgbClr val="FBD5F8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rPr>
              <a:t>▼</a:t>
            </a:r>
            <a:r>
              <a:rPr lang="en-US" altLang="ko-KR" dirty="0">
                <a:latin typeface="정선동강" panose="020B0503000000000000" pitchFamily="50" charset="-127"/>
                <a:ea typeface="정선동강" panose="020B0503000000000000" pitchFamily="50" charset="-127"/>
              </a:rPr>
              <a:t>Radio </a:t>
            </a:r>
            <a:r>
              <a: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rPr>
              <a:t>버튼을 이용하여 두개의 좌석을 선택하지 못하게 하여 </a:t>
            </a:r>
            <a:r>
              <a:rPr lang="en-US" altLang="ko-KR" dirty="0">
                <a:latin typeface="정선동강" panose="020B0503000000000000" pitchFamily="50" charset="-127"/>
                <a:ea typeface="정선동강" panose="020B0503000000000000" pitchFamily="50" charset="-127"/>
              </a:rPr>
              <a:t>1</a:t>
            </a:r>
            <a:r>
              <a: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rPr>
              <a:t>인</a:t>
            </a:r>
            <a:r>
              <a:rPr lang="en-US" altLang="ko-KR" dirty="0">
                <a:latin typeface="정선동강" panose="020B0503000000000000" pitchFamily="50" charset="-127"/>
                <a:ea typeface="정선동강" panose="020B0503000000000000" pitchFamily="50" charset="-127"/>
              </a:rPr>
              <a:t>1</a:t>
            </a:r>
            <a:r>
              <a: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rPr>
              <a:t>매를 준수하도록 한다</a:t>
            </a:r>
            <a:r>
              <a:rPr lang="en-US" altLang="ko-KR" dirty="0">
                <a:latin typeface="정선동강" panose="020B0503000000000000" pitchFamily="50" charset="-127"/>
                <a:ea typeface="정선동강" panose="020B0503000000000000" pitchFamily="50" charset="-127"/>
              </a:rPr>
              <a:t>.</a:t>
            </a:r>
            <a:endParaRPr lang="ko-KR" altLang="en-US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3FF51F7F-793E-4DBE-A671-90DC3B120477}"/>
              </a:ext>
            </a:extLst>
          </p:cNvPr>
          <p:cNvSpPr/>
          <p:nvPr/>
        </p:nvSpPr>
        <p:spPr>
          <a:xfrm flipH="1">
            <a:off x="9976312" y="2015412"/>
            <a:ext cx="438540" cy="3125755"/>
          </a:xfrm>
          <a:prstGeom prst="leftBrace">
            <a:avLst>
              <a:gd name="adj1" fmla="val 78546"/>
              <a:gd name="adj2" fmla="val 50896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8018A9-99C8-4B29-8FE5-7DC44B4380E9}"/>
              </a:ext>
            </a:extLst>
          </p:cNvPr>
          <p:cNvSpPr/>
          <p:nvPr/>
        </p:nvSpPr>
        <p:spPr>
          <a:xfrm>
            <a:off x="10598354" y="3033827"/>
            <a:ext cx="1408922" cy="1142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초기화 시에</a:t>
            </a:r>
            <a:endParaRPr lang="en-US" altLang="ko-KR" dirty="0">
              <a:solidFill>
                <a:schemeClr val="tx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정보를 </a:t>
            </a:r>
            <a:endParaRPr lang="en-US" altLang="ko-KR" dirty="0">
              <a:solidFill>
                <a:schemeClr val="tx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불러온다</a:t>
            </a:r>
            <a:r>
              <a:rPr lang="en-US" altLang="ko-KR" dirty="0">
                <a:solidFill>
                  <a:schemeClr val="tx1"/>
                </a:solidFill>
                <a:latin typeface="정선동강" panose="020B0503000000000000" pitchFamily="50" charset="-127"/>
                <a:ea typeface="정선동강" panose="020B0503000000000000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952FCD80-E019-49DB-A816-9AB94EF85ABB}"/>
              </a:ext>
            </a:extLst>
          </p:cNvPr>
          <p:cNvSpPr/>
          <p:nvPr/>
        </p:nvSpPr>
        <p:spPr>
          <a:xfrm>
            <a:off x="9586058" y="5209993"/>
            <a:ext cx="2421218" cy="718191"/>
          </a:xfrm>
          <a:prstGeom prst="borderCallout1">
            <a:avLst>
              <a:gd name="adj1" fmla="val 52541"/>
              <a:gd name="adj2" fmla="val -405"/>
              <a:gd name="adj3" fmla="val 23374"/>
              <a:gd name="adj4" fmla="val -2402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rPr>
              <a:t>선택한 좌석의 번호가 </a:t>
            </a:r>
            <a:r>
              <a:rPr lang="en-US" altLang="ko-KR" dirty="0">
                <a:latin typeface="정선동강" panose="020B0503000000000000" pitchFamily="50" charset="-127"/>
                <a:ea typeface="정선동강" panose="020B0503000000000000" pitchFamily="50" charset="-127"/>
              </a:rPr>
              <a:t>textbox</a:t>
            </a:r>
            <a:r>
              <a: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rPr>
              <a:t>에 불러진다</a:t>
            </a:r>
            <a:r>
              <a:rPr lang="en-US" altLang="ko-KR" dirty="0">
                <a:latin typeface="정선동강" panose="020B0503000000000000" pitchFamily="50" charset="-127"/>
                <a:ea typeface="정선동강" panose="020B0503000000000000" pitchFamily="50" charset="-127"/>
              </a:rPr>
              <a:t>.</a:t>
            </a:r>
            <a:endParaRPr lang="ko-KR" altLang="en-US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67D7CF55-359B-4C5E-93DD-2AFED154051B}"/>
              </a:ext>
            </a:extLst>
          </p:cNvPr>
          <p:cNvSpPr/>
          <p:nvPr/>
        </p:nvSpPr>
        <p:spPr>
          <a:xfrm>
            <a:off x="9663813" y="5430416"/>
            <a:ext cx="2421218" cy="1215959"/>
          </a:xfrm>
          <a:prstGeom prst="borderCallout1">
            <a:avLst>
              <a:gd name="adj1" fmla="val 52541"/>
              <a:gd name="adj2" fmla="val -405"/>
              <a:gd name="adj3" fmla="val 32277"/>
              <a:gd name="adj4" fmla="val -425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rPr>
              <a:t>유아</a:t>
            </a:r>
            <a:r>
              <a:rPr lang="en-US" altLang="ko-KR" dirty="0">
                <a:latin typeface="정선동강" panose="020B0503000000000000" pitchFamily="50" charset="-127"/>
                <a:ea typeface="정선동강" panose="020B0503000000000000" pitchFamily="50" charset="-127"/>
              </a:rPr>
              <a:t>/</a:t>
            </a:r>
            <a:r>
              <a: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rPr>
              <a:t>초등</a:t>
            </a:r>
            <a:r>
              <a:rPr lang="en-US" altLang="ko-KR" dirty="0">
                <a:latin typeface="정선동강" panose="020B0503000000000000" pitchFamily="50" charset="-127"/>
                <a:ea typeface="정선동강" panose="020B0503000000000000" pitchFamily="50" charset="-127"/>
              </a:rPr>
              <a:t>/</a:t>
            </a:r>
            <a:r>
              <a: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rPr>
              <a:t>성인에 </a:t>
            </a:r>
            <a:endParaRPr lang="en-US" altLang="ko-KR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  <a:p>
            <a:pPr algn="ctr"/>
            <a:r>
              <a: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rPr>
              <a:t>따라 가격할인이 </a:t>
            </a:r>
            <a:endParaRPr lang="en-US" altLang="ko-KR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  <a:p>
            <a:pPr algn="ctr"/>
            <a:r>
              <a: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rPr>
              <a:t>되어 </a:t>
            </a:r>
            <a:r>
              <a:rPr lang="en-US" altLang="ko-KR" dirty="0" err="1">
                <a:latin typeface="정선동강" panose="020B0503000000000000" pitchFamily="50" charset="-127"/>
                <a:ea typeface="정선동강" panose="020B0503000000000000" pitchFamily="50" charset="-127"/>
              </a:rPr>
              <a:t>reservedUser</a:t>
            </a:r>
            <a:r>
              <a: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rPr>
              <a:t>에 </a:t>
            </a:r>
            <a:endParaRPr lang="en-US" altLang="ko-KR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  <a:p>
            <a:pPr algn="ctr"/>
            <a:r>
              <a: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rPr>
              <a:t>저장된다</a:t>
            </a:r>
            <a:r>
              <a:rPr lang="en-US" altLang="ko-KR" dirty="0">
                <a:latin typeface="정선동강" panose="020B0503000000000000" pitchFamily="50" charset="-127"/>
                <a:ea typeface="정선동강" panose="020B0503000000000000" pitchFamily="50" charset="-127"/>
              </a:rPr>
              <a:t>.</a:t>
            </a:r>
            <a:endParaRPr lang="ko-KR" altLang="en-US" dirty="0">
              <a:latin typeface="정선동강" panose="020B0503000000000000" pitchFamily="50" charset="-127"/>
              <a:ea typeface="정선동강" panose="020B0503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3E158B-52ED-489E-91E8-7AE8561CAF16}"/>
              </a:ext>
            </a:extLst>
          </p:cNvPr>
          <p:cNvGrpSpPr/>
          <p:nvPr/>
        </p:nvGrpSpPr>
        <p:grpSpPr>
          <a:xfrm>
            <a:off x="3567570" y="2246617"/>
            <a:ext cx="5330537" cy="3906982"/>
            <a:chOff x="3283526" y="1475509"/>
            <a:chExt cx="5330537" cy="390698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1DA7C7A-D4C2-46BF-A183-C2FA5F8F8511}"/>
                </a:ext>
              </a:extLst>
            </p:cNvPr>
            <p:cNvSpPr/>
            <p:nvPr/>
          </p:nvSpPr>
          <p:spPr>
            <a:xfrm>
              <a:off x="3283526" y="1475509"/>
              <a:ext cx="5330537" cy="3906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endParaRPr>
            </a:p>
          </p:txBody>
        </p:sp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19EA7C5B-9CBC-4752-9590-926306F3C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0710" y="2940627"/>
              <a:ext cx="4080290" cy="1964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CA7001-1BD7-4E61-8C76-EEAC1C157F34}"/>
                </a:ext>
              </a:extLst>
            </p:cNvPr>
            <p:cNvSpPr txBox="1"/>
            <p:nvPr/>
          </p:nvSpPr>
          <p:spPr>
            <a:xfrm>
              <a:off x="3815131" y="1854125"/>
              <a:ext cx="42673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정선동강" panose="020B0503000000000000" pitchFamily="50" charset="-127"/>
                  <a:ea typeface="정선동강" panose="020B0503000000000000" pitchFamily="50" charset="-127"/>
                  <a:cs typeface="THE외계인설명서" panose="02020503020101020101" pitchFamily="18" charset="-127"/>
                </a:rPr>
                <a:t>이미 예매된 좌석 버튼 클릭 시 나오는 </a:t>
              </a:r>
              <a:endParaRPr lang="en-US" altLang="ko-KR" sz="2000" dirty="0">
                <a:latin typeface="정선동강" panose="020B0503000000000000" pitchFamily="50" charset="-127"/>
                <a:ea typeface="정선동강" panose="020B0503000000000000" pitchFamily="50" charset="-127"/>
                <a:cs typeface="THE외계인설명서" panose="02020503020101020101" pitchFamily="18" charset="-127"/>
              </a:endParaRPr>
            </a:p>
            <a:p>
              <a:pPr algn="ctr"/>
              <a:r>
                <a:rPr lang="ko-KR" altLang="en-US" sz="2000" dirty="0">
                  <a:latin typeface="정선동강" panose="020B0503000000000000" pitchFamily="50" charset="-127"/>
                  <a:ea typeface="정선동강" panose="020B0503000000000000" pitchFamily="50" charset="-127"/>
                  <a:cs typeface="THE외계인설명서" panose="02020503020101020101" pitchFamily="18" charset="-127"/>
                </a:rPr>
                <a:t>오류 메시지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0BB96F-3D21-4B15-BC4C-2D67AABADAEA}"/>
              </a:ext>
            </a:extLst>
          </p:cNvPr>
          <p:cNvGrpSpPr/>
          <p:nvPr/>
        </p:nvGrpSpPr>
        <p:grpSpPr>
          <a:xfrm>
            <a:off x="3727215" y="2251007"/>
            <a:ext cx="5330537" cy="3906982"/>
            <a:chOff x="6096000" y="2096581"/>
            <a:chExt cx="5330537" cy="390698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4DD4361-2446-4CDF-9425-24280C014F6C}"/>
                </a:ext>
              </a:extLst>
            </p:cNvPr>
            <p:cNvSpPr/>
            <p:nvPr/>
          </p:nvSpPr>
          <p:spPr>
            <a:xfrm>
              <a:off x="6096000" y="2096581"/>
              <a:ext cx="5330537" cy="3906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정선동강" panose="020B0503000000000000" pitchFamily="50" charset="-127"/>
                <a:ea typeface="정선동강" panose="020B0503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1C43F7-1D20-4DB9-9DCA-FE678AF8CFF9}"/>
                </a:ext>
              </a:extLst>
            </p:cNvPr>
            <p:cNvSpPr txBox="1"/>
            <p:nvPr/>
          </p:nvSpPr>
          <p:spPr>
            <a:xfrm>
              <a:off x="6627605" y="2216076"/>
              <a:ext cx="4267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정선동강" panose="020B0503000000000000" pitchFamily="50" charset="-127"/>
                  <a:ea typeface="정선동강" panose="020B0503000000000000" pitchFamily="50" charset="-127"/>
                  <a:cs typeface="THE외계인설명서" panose="02020503020101020101" pitchFamily="18" charset="-127"/>
                </a:rPr>
                <a:t>결제하기 버튼 클릭 시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C1ECFB4-B227-4785-84D3-38B783526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5668" y="2821142"/>
              <a:ext cx="2591199" cy="29774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9755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347</Words>
  <Application>Microsoft Office PowerPoint</Application>
  <PresentationFormat>와이드스크린</PresentationFormat>
  <Paragraphs>85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정선동강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곽시현 (컴퓨터과학과)</dc:creator>
  <cp:lastModifiedBy>나 연주</cp:lastModifiedBy>
  <cp:revision>22</cp:revision>
  <dcterms:created xsi:type="dcterms:W3CDTF">2020-12-13T08:32:21Z</dcterms:created>
  <dcterms:modified xsi:type="dcterms:W3CDTF">2020-12-15T13:42:07Z</dcterms:modified>
</cp:coreProperties>
</file>